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2" r:id="rId3"/>
    <p:sldId id="259" r:id="rId4"/>
    <p:sldId id="263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  <a:srgbClr val="B1DFED"/>
    <a:srgbClr val="BCCEE2"/>
    <a:srgbClr val="DBD0A7"/>
    <a:srgbClr val="65714B"/>
    <a:srgbClr val="545861"/>
    <a:srgbClr val="0088A4"/>
    <a:srgbClr val="EB7B28"/>
    <a:srgbClr val="699AC5"/>
    <a:srgbClr val="739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 autoAdjust="0"/>
    <p:restoredTop sz="94687" autoAdjust="0"/>
  </p:normalViewPr>
  <p:slideViewPr>
    <p:cSldViewPr showGuides="1">
      <p:cViewPr varScale="1">
        <p:scale>
          <a:sx n="176" d="100"/>
          <a:sy n="176" d="100"/>
        </p:scale>
        <p:origin x="344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08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4629150"/>
            <a:ext cx="1904999" cy="47472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114300"/>
          </a:xfrm>
          <a:prstGeom prst="rect">
            <a:avLst/>
          </a:prstGeom>
          <a:solidFill>
            <a:srgbClr val="B1D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-3765" y="4497530"/>
            <a:ext cx="9147765" cy="645970"/>
            <a:chOff x="-3765" y="4832896"/>
            <a:chExt cx="9147765" cy="2032192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DBD0A7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65714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2DA2BF">
                    <a:tint val="62000"/>
                    <a:satMod val="180000"/>
                  </a:srgbClr>
                </a:gs>
                <a:gs pos="65000">
                  <a:srgbClr val="2DA2BF">
                    <a:tint val="32000"/>
                    <a:satMod val="250000"/>
                  </a:srgbClr>
                </a:gs>
                <a:gs pos="100000">
                  <a:srgbClr val="2DA2BF">
                    <a:tint val="23000"/>
                    <a:satMod val="30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DA2BF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63500" cap="flat" cmpd="thickThin" algn="ctr">
              <a:solidFill>
                <a:srgbClr val="39639D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p:spPr>
        </p:cxn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" y="4646116"/>
            <a:ext cx="1709390" cy="44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3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idx="4294967295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4294967295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9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3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01138"/>
      </p:ext>
    </p:extLst>
  </p:cSld>
  <p:clrMapOvr>
    <a:masterClrMapping/>
  </p:clrMapOvr>
</p:sld>
</file>

<file path=ppt/theme/theme1.xml><?xml version="1.0" encoding="utf-8"?>
<a:theme xmlns:a="http://schemas.openxmlformats.org/drawingml/2006/main" name="VIMS Master slide template - WHITE background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VIMS Master slide template - WHITE background Widescreen</Template>
  <TotalTime>0</TotalTime>
  <Words>0</Words>
  <Application>Microsoft Macintosh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Lucida Sans Unicode</vt:lpstr>
      <vt:lpstr>Myriad Pro</vt:lpstr>
      <vt:lpstr>VIMS Master slide template - WHITE background Widescreen</vt:lpstr>
      <vt:lpstr>PowerPoint Presentation</vt:lpstr>
      <vt:lpstr>PowerPoint Presentation</vt:lpstr>
      <vt:lpstr>PowerPoint Presentation</vt:lpstr>
      <vt:lpstr>PowerPoint Presentation</vt:lpstr>
    </vt:vector>
  </TitlesOfParts>
  <Company>VIMS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Stein</dc:creator>
  <cp:lastModifiedBy>D. Malmquist/VIMS</cp:lastModifiedBy>
  <cp:revision>1</cp:revision>
  <dcterms:created xsi:type="dcterms:W3CDTF">2018-04-26T14:04:07Z</dcterms:created>
  <dcterms:modified xsi:type="dcterms:W3CDTF">2019-10-17T15:58:07Z</dcterms:modified>
</cp:coreProperties>
</file>