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66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9191317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3768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3" name="Shape 21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14" name="Shape 21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10</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61773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3" name="Shape 22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24" name="Shape 22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76795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34" name="Shape 23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35" name="Shape 23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33885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42" name="Shape 2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8944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0" name="Shape 14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41" name="Shape 14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13067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48" name="Shape 14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6818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7" name="Shape 15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58" name="Shape 15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4</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01692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8" name="Shape 1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906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5056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0" name="Shape 18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81" name="Shape 18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48395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1" name="Shape 19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92" name="Shape 19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8</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65135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05" name="Shape 20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9</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84326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2"/>
        <p:cNvGrpSpPr/>
        <p:nvPr/>
      </p:nvGrpSpPr>
      <p:grpSpPr>
        <a:xfrm>
          <a:off x="0" y="0"/>
          <a:ext cx="0" cy="0"/>
          <a:chOff x="0" y="0"/>
          <a:chExt cx="0" cy="0"/>
        </a:xfrm>
      </p:grpSpPr>
      <p:sp>
        <p:nvSpPr>
          <p:cNvPr id="23" name="Shape 23"/>
          <p:cNvSpPr/>
          <p:nvPr/>
        </p:nvSpPr>
        <p:spPr>
          <a:xfrm>
            <a:off x="228600" y="228600"/>
            <a:ext cx="8695944" cy="6035039"/>
          </a:xfrm>
          <a:prstGeom prst="roundRect">
            <a:avLst>
              <a:gd name="adj" fmla="val 1272"/>
            </a:avLst>
          </a:prstGeom>
          <a:gradFill>
            <a:gsLst>
              <a:gs pos="0">
                <a:srgbClr val="0293E0"/>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grpSp>
        <p:nvGrpSpPr>
          <p:cNvPr id="24" name="Shape 24"/>
          <p:cNvGrpSpPr/>
          <p:nvPr/>
        </p:nvGrpSpPr>
        <p:grpSpPr>
          <a:xfrm>
            <a:off x="211664" y="5353963"/>
            <a:ext cx="8723376" cy="1331580"/>
            <a:chOff x="-3905250" y="4294187"/>
            <a:chExt cx="13011150" cy="1892300"/>
          </a:xfrm>
        </p:grpSpPr>
        <p:sp>
          <p:nvSpPr>
            <p:cNvPr id="25" name="Shape 25"/>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26" name="Shape 26"/>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27" name="Shape 27"/>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28" name="Shape 28"/>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29" name="Shape 29"/>
            <p:cNvSpPr/>
            <p:nvPr/>
          </p:nvSpPr>
          <p:spPr>
            <a:xfrm>
              <a:off x="-3905250" y="4294187"/>
              <a:ext cx="1301114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30" name="Shape 30"/>
          <p:cNvSpPr txBox="1">
            <a:spLocks noGrp="1"/>
          </p:cNvSpPr>
          <p:nvPr>
            <p:ph type="ctrTitle"/>
          </p:nvPr>
        </p:nvSpPr>
        <p:spPr>
          <a:xfrm>
            <a:off x="685800" y="1600200"/>
            <a:ext cx="7772400" cy="1780107"/>
          </a:xfrm>
          <a:prstGeom prst="rect">
            <a:avLst/>
          </a:prstGeom>
          <a:noFill/>
          <a:ln>
            <a:noFill/>
          </a:ln>
        </p:spPr>
        <p:txBody>
          <a:bodyPr lIns="91425" tIns="91425" rIns="91425" bIns="91425" anchor="b"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31" name="Shape 31"/>
          <p:cNvSpPr txBox="1">
            <a:spLocks noGrp="1"/>
          </p:cNvSpPr>
          <p:nvPr>
            <p:ph type="subTitle" idx="1"/>
          </p:nvPr>
        </p:nvSpPr>
        <p:spPr>
          <a:xfrm>
            <a:off x="1371600" y="3556001"/>
            <a:ext cx="6400799" cy="1473199"/>
          </a:xfrm>
          <a:prstGeom prst="rect">
            <a:avLst/>
          </a:prstGeom>
          <a:noFill/>
          <a:ln>
            <a:noFill/>
          </a:ln>
        </p:spPr>
        <p:txBody>
          <a:bodyPr lIns="91425" tIns="91425" rIns="91425" bIns="91425" anchor="t" anchorCtr="0"/>
          <a:lstStyle>
            <a:lvl1pPr marL="0" marR="0" lvl="0" indent="0" algn="ctr" rtl="0">
              <a:spcBef>
                <a:spcPts val="400"/>
              </a:spcBef>
              <a:buClr>
                <a:schemeClr val="accent1"/>
              </a:buClr>
              <a:buFont typeface="Noto Sans Symbols"/>
              <a:buNone/>
              <a:defRPr sz="2000" b="0" i="0" u="none" strike="noStrike" cap="none">
                <a:solidFill>
                  <a:srgbClr val="FFFFFF"/>
                </a:solidFill>
                <a:latin typeface="Candara"/>
                <a:ea typeface="Candara"/>
                <a:cs typeface="Candara"/>
                <a:sym typeface="Candara"/>
              </a:defRPr>
            </a:lvl1pPr>
            <a:lvl2pPr marL="457200" marR="0" lvl="1" indent="0" algn="ctr" rtl="0">
              <a:spcBef>
                <a:spcPts val="440"/>
              </a:spcBef>
              <a:buClr>
                <a:schemeClr val="accent1"/>
              </a:buClr>
              <a:buFont typeface="Noto Sans Symbols"/>
              <a:buNone/>
              <a:defRPr sz="2200" b="0" i="0" u="none" strike="noStrike" cap="none">
                <a:solidFill>
                  <a:srgbClr val="888888"/>
                </a:solidFill>
                <a:latin typeface="Candara"/>
                <a:ea typeface="Candara"/>
                <a:cs typeface="Candara"/>
                <a:sym typeface="Candara"/>
              </a:defRPr>
            </a:lvl2pPr>
            <a:lvl3pPr marL="914400" marR="0" lvl="2" indent="0" algn="ctr" rtl="0">
              <a:spcBef>
                <a:spcPts val="400"/>
              </a:spcBef>
              <a:buClr>
                <a:schemeClr val="accent1"/>
              </a:buClr>
              <a:buFont typeface="Noto Sans Symbols"/>
              <a:buNone/>
              <a:defRPr sz="2000" b="0" i="0" u="none" strike="noStrike" cap="none">
                <a:solidFill>
                  <a:srgbClr val="888888"/>
                </a:solidFill>
                <a:latin typeface="Candara"/>
                <a:ea typeface="Candara"/>
                <a:cs typeface="Candara"/>
                <a:sym typeface="Candara"/>
              </a:defRPr>
            </a:lvl3pPr>
            <a:lvl4pPr marL="1371600" marR="0" lvl="3" indent="0" algn="ctr" rtl="0">
              <a:spcBef>
                <a:spcPts val="360"/>
              </a:spcBef>
              <a:buClr>
                <a:schemeClr val="accent1"/>
              </a:buClr>
              <a:buFont typeface="Noto Sans Symbols"/>
              <a:buNone/>
              <a:defRPr sz="1800" b="0" i="0" u="none" strike="noStrike" cap="none">
                <a:solidFill>
                  <a:srgbClr val="888888"/>
                </a:solidFill>
                <a:latin typeface="Candara"/>
                <a:ea typeface="Candara"/>
                <a:cs typeface="Candara"/>
                <a:sym typeface="Candara"/>
              </a:defRPr>
            </a:lvl4pPr>
            <a:lvl5pPr marL="1828800" marR="0" lvl="4" indent="0" algn="ctr" rtl="0">
              <a:spcBef>
                <a:spcPts val="320"/>
              </a:spcBef>
              <a:buClr>
                <a:schemeClr val="accent1"/>
              </a:buClr>
              <a:buFont typeface="Noto Sans Symbols"/>
              <a:buNone/>
              <a:defRPr sz="1600" b="0" i="0" u="none" strike="noStrike" cap="none">
                <a:solidFill>
                  <a:srgbClr val="888888"/>
                </a:solidFill>
                <a:latin typeface="Candara"/>
                <a:ea typeface="Candara"/>
                <a:cs typeface="Candara"/>
                <a:sym typeface="Candara"/>
              </a:defRPr>
            </a:lvl5pPr>
            <a:lvl6pPr marL="2286000" marR="0" lvl="5" indent="0" algn="ctr"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6pPr>
            <a:lvl7pPr marL="2743200" marR="0" lvl="6" indent="0" algn="ctr"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7pPr>
            <a:lvl8pPr marL="3200400" marR="0" lvl="7" indent="0" algn="ctr"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8pPr>
            <a:lvl9pPr marL="3657600" marR="0" lvl="8" indent="0" algn="ctr"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9pPr>
          </a:lstStyle>
          <a:p>
            <a:endParaRPr/>
          </a:p>
        </p:txBody>
      </p:sp>
      <p:sp>
        <p:nvSpPr>
          <p:cNvPr id="32" name="Shape 32"/>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33" name="Shape 33"/>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34" name="Shape 34"/>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5" name="Shape 115"/>
          <p:cNvSpPr txBox="1">
            <a:spLocks noGrp="1"/>
          </p:cNvSpPr>
          <p:nvPr>
            <p:ph type="body" idx="1"/>
          </p:nvPr>
        </p:nvSpPr>
        <p:spPr>
          <a:xfrm rot="5400000">
            <a:off x="2850885" y="696648"/>
            <a:ext cx="3450695" cy="7408332"/>
          </a:xfrm>
          <a:prstGeom prst="rect">
            <a:avLst/>
          </a:prstGeom>
          <a:noFill/>
          <a:ln>
            <a:noFill/>
          </a:ln>
        </p:spPr>
        <p:txBody>
          <a:bodyPr lIns="91425" tIns="91425" rIns="91425" bIns="91425" anchor="ctr"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
        <p:nvSpPr>
          <p:cNvPr id="116" name="Shape 116"/>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17" name="Shape 117"/>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18" name="Shape 118"/>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19"/>
        <p:cNvGrpSpPr/>
        <p:nvPr/>
      </p:nvGrpSpPr>
      <p:grpSpPr>
        <a:xfrm>
          <a:off x="0" y="0"/>
          <a:ext cx="0" cy="0"/>
          <a:chOff x="0" y="0"/>
          <a:chExt cx="0" cy="0"/>
        </a:xfrm>
      </p:grpSpPr>
      <p:sp>
        <p:nvSpPr>
          <p:cNvPr id="120" name="Shape 120"/>
          <p:cNvSpPr/>
          <p:nvPr/>
        </p:nvSpPr>
        <p:spPr>
          <a:xfrm>
            <a:off x="228600" y="228600"/>
            <a:ext cx="8695944" cy="1426464"/>
          </a:xfrm>
          <a:prstGeom prst="roundRect">
            <a:avLst>
              <a:gd name="adj" fmla="val 7136"/>
            </a:avLst>
          </a:prstGeom>
          <a:gradFill>
            <a:gsLst>
              <a:gs pos="0">
                <a:srgbClr val="0293E0"/>
              </a:gs>
              <a:gs pos="90000">
                <a:srgbClr val="81D2FE"/>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sp>
        <p:nvSpPr>
          <p:cNvPr id="121" name="Shape 121"/>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22" name="Shape 122"/>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23" name="Shape 123"/>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grpSp>
        <p:nvGrpSpPr>
          <p:cNvPr id="124" name="Shape 124"/>
          <p:cNvGrpSpPr/>
          <p:nvPr/>
        </p:nvGrpSpPr>
        <p:grpSpPr>
          <a:xfrm>
            <a:off x="211664" y="714191"/>
            <a:ext cx="8723376" cy="1331580"/>
            <a:chOff x="-3905250" y="4294187"/>
            <a:chExt cx="13011150" cy="1892300"/>
          </a:xfrm>
        </p:grpSpPr>
        <p:sp>
          <p:nvSpPr>
            <p:cNvPr id="125" name="Shape 125"/>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26" name="Shape 126"/>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27" name="Shape 127"/>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28" name="Shape 128"/>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29" name="Shape 129"/>
            <p:cNvSpPr/>
            <p:nvPr/>
          </p:nvSpPr>
          <p:spPr>
            <a:xfrm>
              <a:off x="-3905250" y="4294187"/>
              <a:ext cx="1301114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130" name="Shape 130"/>
          <p:cNvSpPr txBox="1">
            <a:spLocks noGrp="1"/>
          </p:cNvSpPr>
          <p:nvPr>
            <p:ph type="title"/>
          </p:nvPr>
        </p:nvSpPr>
        <p:spPr>
          <a:xfrm rot="5400000">
            <a:off x="5414433" y="2662766"/>
            <a:ext cx="4487333" cy="20574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Candara"/>
              <a:buNone/>
              <a:defRPr sz="4400" b="0" i="0" u="none" strike="noStrike" cap="none">
                <a:solidFill>
                  <a:schemeClr val="dk2"/>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1" name="Shape 131"/>
          <p:cNvSpPr txBox="1">
            <a:spLocks noGrp="1"/>
          </p:cNvSpPr>
          <p:nvPr>
            <p:ph type="body" idx="1"/>
          </p:nvPr>
        </p:nvSpPr>
        <p:spPr>
          <a:xfrm rot="5400000">
            <a:off x="1223433" y="681567"/>
            <a:ext cx="4487333" cy="6019799"/>
          </a:xfrm>
          <a:prstGeom prst="rect">
            <a:avLst/>
          </a:prstGeom>
          <a:noFill/>
          <a:ln>
            <a:noFill/>
          </a:ln>
        </p:spPr>
        <p:txBody>
          <a:bodyPr lIns="91425" tIns="91425" rIns="91425" bIns="91425" anchor="t"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872066" y="2675466"/>
            <a:ext cx="7408332" cy="3450695"/>
          </a:xfrm>
          <a:prstGeom prst="rect">
            <a:avLst/>
          </a:prstGeom>
          <a:noFill/>
          <a:ln>
            <a:noFill/>
          </a:ln>
        </p:spPr>
        <p:txBody>
          <a:bodyPr lIns="91425" tIns="91425" rIns="91425" bIns="91425" anchor="t"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
        <p:nvSpPr>
          <p:cNvPr id="37" name="Shape 37"/>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38" name="Shape 38"/>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39" name="Shape 39"/>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
        <p:nvSpPr>
          <p:cNvPr id="40" name="Shape 40"/>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1"/>
        <p:cNvGrpSpPr/>
        <p:nvPr/>
      </p:nvGrpSpPr>
      <p:grpSpPr>
        <a:xfrm>
          <a:off x="0" y="0"/>
          <a:ext cx="0" cy="0"/>
          <a:chOff x="0" y="0"/>
          <a:chExt cx="0" cy="0"/>
        </a:xfrm>
      </p:grpSpPr>
      <p:sp>
        <p:nvSpPr>
          <p:cNvPr id="42" name="Shape 42"/>
          <p:cNvSpPr/>
          <p:nvPr/>
        </p:nvSpPr>
        <p:spPr>
          <a:xfrm>
            <a:off x="228600" y="228600"/>
            <a:ext cx="8695944" cy="4736591"/>
          </a:xfrm>
          <a:prstGeom prst="roundRect">
            <a:avLst>
              <a:gd name="adj" fmla="val 1272"/>
            </a:avLst>
          </a:prstGeom>
          <a:gradFill>
            <a:gsLst>
              <a:gs pos="0">
                <a:srgbClr val="0293E0"/>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sp>
        <p:nvSpPr>
          <p:cNvPr id="43" name="Shape 43"/>
          <p:cNvSpPr/>
          <p:nvPr/>
        </p:nvSpPr>
        <p:spPr>
          <a:xfrm>
            <a:off x="6047437" y="4203592"/>
            <a:ext cx="2876429" cy="714025"/>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44" name="Shape 44"/>
          <p:cNvSpPr/>
          <p:nvPr/>
        </p:nvSpPr>
        <p:spPr>
          <a:xfrm>
            <a:off x="2619319" y="4075289"/>
            <a:ext cx="5544515" cy="850138"/>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45" name="Shape 45"/>
          <p:cNvSpPr/>
          <p:nvPr/>
        </p:nvSpPr>
        <p:spPr>
          <a:xfrm>
            <a:off x="2828727" y="4087562"/>
            <a:ext cx="5467979" cy="774272"/>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46" name="Shape 46"/>
          <p:cNvSpPr/>
          <p:nvPr/>
        </p:nvSpPr>
        <p:spPr>
          <a:xfrm>
            <a:off x="5609489" y="4074173"/>
            <a:ext cx="3307999" cy="651548"/>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47" name="Shape 47"/>
          <p:cNvSpPr/>
          <p:nvPr/>
        </p:nvSpPr>
        <p:spPr>
          <a:xfrm>
            <a:off x="211664" y="4058555"/>
            <a:ext cx="8723376" cy="1329874"/>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48" name="Shape 48"/>
          <p:cNvSpPr txBox="1">
            <a:spLocks noGrp="1"/>
          </p:cNvSpPr>
          <p:nvPr>
            <p:ph type="title"/>
          </p:nvPr>
        </p:nvSpPr>
        <p:spPr>
          <a:xfrm>
            <a:off x="690031" y="2463559"/>
            <a:ext cx="7772400" cy="1524000"/>
          </a:xfrm>
          <a:prstGeom prst="rect">
            <a:avLst/>
          </a:prstGeom>
          <a:noFill/>
          <a:ln>
            <a:noFill/>
          </a:ln>
        </p:spPr>
        <p:txBody>
          <a:bodyPr lIns="91425" tIns="91425" rIns="91425" bIns="91425" anchor="t"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49" name="Shape 49"/>
          <p:cNvSpPr txBox="1">
            <a:spLocks noGrp="1"/>
          </p:cNvSpPr>
          <p:nvPr>
            <p:ph type="body" idx="1"/>
          </p:nvPr>
        </p:nvSpPr>
        <p:spPr>
          <a:xfrm>
            <a:off x="1367365" y="1437448"/>
            <a:ext cx="6417733" cy="939800"/>
          </a:xfrm>
          <a:prstGeom prst="rect">
            <a:avLst/>
          </a:prstGeom>
          <a:noFill/>
          <a:ln>
            <a:noFill/>
          </a:ln>
        </p:spPr>
        <p:txBody>
          <a:bodyPr lIns="91425" tIns="91425" rIns="91425" bIns="91425" anchor="b" anchorCtr="0"/>
          <a:lstStyle>
            <a:lvl1pPr marL="0" marR="0" lvl="0" indent="0" algn="ctr" rtl="0">
              <a:spcBef>
                <a:spcPts val="400"/>
              </a:spcBef>
              <a:buClr>
                <a:schemeClr val="accent1"/>
              </a:buClr>
              <a:buFont typeface="Noto Sans Symbols"/>
              <a:buNone/>
              <a:defRPr sz="2000" b="0" i="0" u="none" strike="noStrike" cap="none">
                <a:solidFill>
                  <a:srgbClr val="FFFFFF"/>
                </a:solidFill>
                <a:latin typeface="Candara"/>
                <a:ea typeface="Candara"/>
                <a:cs typeface="Candara"/>
                <a:sym typeface="Candara"/>
              </a:defRPr>
            </a:lvl1pPr>
            <a:lvl2pPr marL="457200" marR="0" lvl="1" indent="0" algn="l" rtl="0">
              <a:spcBef>
                <a:spcPts val="360"/>
              </a:spcBef>
              <a:buClr>
                <a:schemeClr val="accent1"/>
              </a:buClr>
              <a:buFont typeface="Noto Sans Symbols"/>
              <a:buNone/>
              <a:defRPr sz="1800" b="0" i="0" u="none" strike="noStrike" cap="none">
                <a:solidFill>
                  <a:srgbClr val="888888"/>
                </a:solidFill>
                <a:latin typeface="Candara"/>
                <a:ea typeface="Candara"/>
                <a:cs typeface="Candara"/>
                <a:sym typeface="Candara"/>
              </a:defRPr>
            </a:lvl2pPr>
            <a:lvl3pPr marL="914400" marR="0" lvl="2" indent="0" algn="l" rtl="0">
              <a:spcBef>
                <a:spcPts val="320"/>
              </a:spcBef>
              <a:buClr>
                <a:schemeClr val="accent1"/>
              </a:buClr>
              <a:buFont typeface="Noto Sans Symbols"/>
              <a:buNone/>
              <a:defRPr sz="1600" b="0" i="0" u="none" strike="noStrike" cap="none">
                <a:solidFill>
                  <a:srgbClr val="888888"/>
                </a:solidFill>
                <a:latin typeface="Candara"/>
                <a:ea typeface="Candara"/>
                <a:cs typeface="Candara"/>
                <a:sym typeface="Candara"/>
              </a:defRPr>
            </a:lvl3pPr>
            <a:lvl4pPr marL="1371600" marR="0" lvl="3" indent="0" algn="l" rtl="0">
              <a:spcBef>
                <a:spcPts val="280"/>
              </a:spcBef>
              <a:buClr>
                <a:schemeClr val="accent1"/>
              </a:buClr>
              <a:buFont typeface="Noto Sans Symbols"/>
              <a:buNone/>
              <a:defRPr sz="1400" b="0" i="0" u="none" strike="noStrike" cap="none">
                <a:solidFill>
                  <a:srgbClr val="888888"/>
                </a:solidFill>
                <a:latin typeface="Candara"/>
                <a:ea typeface="Candara"/>
                <a:cs typeface="Candara"/>
                <a:sym typeface="Candara"/>
              </a:defRPr>
            </a:lvl4pPr>
            <a:lvl5pPr marL="1828800" marR="0" lvl="4" indent="0" algn="l" rtl="0">
              <a:spcBef>
                <a:spcPts val="280"/>
              </a:spcBef>
              <a:buClr>
                <a:schemeClr val="accent1"/>
              </a:buClr>
              <a:buFont typeface="Noto Sans Symbols"/>
              <a:buNone/>
              <a:defRPr sz="1400" b="0" i="0" u="none" strike="noStrike" cap="none">
                <a:solidFill>
                  <a:srgbClr val="888888"/>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1400" b="0" i="0" u="none" strike="noStrike" cap="none">
                <a:solidFill>
                  <a:srgbClr val="888888"/>
                </a:solidFill>
                <a:latin typeface="Candara"/>
                <a:ea typeface="Candara"/>
                <a:cs typeface="Candara"/>
                <a:sym typeface="Candara"/>
              </a:defRPr>
            </a:lvl9pPr>
          </a:lstStyle>
          <a:p>
            <a:endParaRPr/>
          </a:p>
        </p:txBody>
      </p:sp>
      <p:sp>
        <p:nvSpPr>
          <p:cNvPr id="50" name="Shape 50"/>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51" name="Shape 51"/>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52" name="Shape 52"/>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5" name="Shape 55"/>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56" name="Shape 56"/>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57" name="Shape 57"/>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
        <p:nvSpPr>
          <p:cNvPr id="58" name="Shape 58"/>
          <p:cNvSpPr txBox="1">
            <a:spLocks noGrp="1"/>
          </p:cNvSpPr>
          <p:nvPr>
            <p:ph type="body" idx="1"/>
          </p:nvPr>
        </p:nvSpPr>
        <p:spPr>
          <a:xfrm>
            <a:off x="676654" y="2679191"/>
            <a:ext cx="3822191" cy="3447288"/>
          </a:xfrm>
          <a:prstGeom prst="rect">
            <a:avLst/>
          </a:prstGeom>
          <a:noFill/>
          <a:ln>
            <a:noFill/>
          </a:ln>
        </p:spPr>
        <p:txBody>
          <a:bodyPr lIns="91425" tIns="91425" rIns="91425" bIns="91425" anchor="t"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
        <p:nvSpPr>
          <p:cNvPr id="59" name="Shape 59"/>
          <p:cNvSpPr txBox="1">
            <a:spLocks noGrp="1"/>
          </p:cNvSpPr>
          <p:nvPr>
            <p:ph type="body" idx="2"/>
          </p:nvPr>
        </p:nvSpPr>
        <p:spPr>
          <a:xfrm>
            <a:off x="4645151" y="2679191"/>
            <a:ext cx="3822191" cy="3447288"/>
          </a:xfrm>
          <a:prstGeom prst="rect">
            <a:avLst/>
          </a:prstGeom>
          <a:noFill/>
          <a:ln>
            <a:noFill/>
          </a:ln>
        </p:spPr>
        <p:txBody>
          <a:bodyPr lIns="91425" tIns="91425" rIns="91425" bIns="91425" anchor="t"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62" name="Shape 62"/>
          <p:cNvSpPr txBox="1">
            <a:spLocks noGrp="1"/>
          </p:cNvSpPr>
          <p:nvPr>
            <p:ph type="body" idx="1"/>
          </p:nvPr>
        </p:nvSpPr>
        <p:spPr>
          <a:xfrm>
            <a:off x="676656" y="2678114"/>
            <a:ext cx="3822191" cy="639762"/>
          </a:xfrm>
          <a:prstGeom prst="rect">
            <a:avLst/>
          </a:prstGeom>
          <a:noFill/>
          <a:ln>
            <a:noFill/>
          </a:ln>
        </p:spPr>
        <p:txBody>
          <a:bodyPr lIns="91425" tIns="91425" rIns="91425" bIns="91425" anchor="ctr" anchorCtr="0"/>
          <a:lstStyle>
            <a:lvl1pPr marL="0" marR="0" lvl="0" indent="0" algn="ctr" rtl="0">
              <a:spcBef>
                <a:spcPts val="480"/>
              </a:spcBef>
              <a:buClr>
                <a:schemeClr val="accent1"/>
              </a:buClr>
              <a:buFont typeface="Noto Sans Symbols"/>
              <a:buNone/>
              <a:defRPr sz="2400" b="0" i="0" u="none" strike="noStrike" cap="none">
                <a:solidFill>
                  <a:schemeClr val="dk2"/>
                </a:solidFill>
                <a:latin typeface="Candara"/>
                <a:ea typeface="Candara"/>
                <a:cs typeface="Candara"/>
                <a:sym typeface="Candara"/>
              </a:defRPr>
            </a:lvl1pPr>
            <a:lvl2pPr marL="457200" marR="0" lvl="1" indent="0" algn="l" rtl="0">
              <a:spcBef>
                <a:spcPts val="400"/>
              </a:spcBef>
              <a:buClr>
                <a:schemeClr val="accent1"/>
              </a:buClr>
              <a:buFont typeface="Noto Sans Symbols"/>
              <a:buNone/>
              <a:defRPr sz="2000" b="1" i="0" u="none" strike="noStrike" cap="none">
                <a:solidFill>
                  <a:schemeClr val="dk2"/>
                </a:solidFill>
                <a:latin typeface="Candara"/>
                <a:ea typeface="Candara"/>
                <a:cs typeface="Candara"/>
                <a:sym typeface="Candara"/>
              </a:defRPr>
            </a:lvl2pPr>
            <a:lvl3pPr marL="914400" marR="0" lvl="2" indent="0" algn="l" rtl="0">
              <a:spcBef>
                <a:spcPts val="360"/>
              </a:spcBef>
              <a:buClr>
                <a:schemeClr val="accent1"/>
              </a:buClr>
              <a:buFont typeface="Noto Sans Symbols"/>
              <a:buNone/>
              <a:defRPr sz="1800" b="1" i="0" u="none" strike="noStrike" cap="none">
                <a:solidFill>
                  <a:schemeClr val="dk2"/>
                </a:solidFill>
                <a:latin typeface="Candara"/>
                <a:ea typeface="Candara"/>
                <a:cs typeface="Candara"/>
                <a:sym typeface="Candara"/>
              </a:defRPr>
            </a:lvl3pPr>
            <a:lvl4pPr marL="1371600" marR="0" lvl="3" indent="0" algn="l" rtl="0">
              <a:spcBef>
                <a:spcPts val="320"/>
              </a:spcBef>
              <a:buClr>
                <a:schemeClr val="accent1"/>
              </a:buClr>
              <a:buFont typeface="Noto Sans Symbols"/>
              <a:buNone/>
              <a:defRPr sz="1600" b="1" i="0" u="none" strike="noStrike" cap="none">
                <a:solidFill>
                  <a:schemeClr val="dk2"/>
                </a:solidFill>
                <a:latin typeface="Candara"/>
                <a:ea typeface="Candara"/>
                <a:cs typeface="Candara"/>
                <a:sym typeface="Candara"/>
              </a:defRPr>
            </a:lvl4pPr>
            <a:lvl5pPr marL="1828800" marR="0" lvl="4" indent="0" algn="l" rtl="0">
              <a:spcBef>
                <a:spcPts val="320"/>
              </a:spcBef>
              <a:buClr>
                <a:schemeClr val="accent1"/>
              </a:buClr>
              <a:buFont typeface="Noto Sans Symbols"/>
              <a:buNone/>
              <a:defRPr sz="1600" b="1" i="0" u="none" strike="noStrike" cap="none">
                <a:solidFill>
                  <a:schemeClr val="dk2"/>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9pPr>
          </a:lstStyle>
          <a:p>
            <a:endParaRPr/>
          </a:p>
        </p:txBody>
      </p:sp>
      <p:sp>
        <p:nvSpPr>
          <p:cNvPr id="63" name="Shape 63"/>
          <p:cNvSpPr txBox="1">
            <a:spLocks noGrp="1"/>
          </p:cNvSpPr>
          <p:nvPr>
            <p:ph type="body" idx="2"/>
          </p:nvPr>
        </p:nvSpPr>
        <p:spPr>
          <a:xfrm>
            <a:off x="677331" y="3429000"/>
            <a:ext cx="3820055" cy="2697163"/>
          </a:xfrm>
          <a:prstGeom prst="rect">
            <a:avLst/>
          </a:prstGeom>
          <a:noFill/>
          <a:ln>
            <a:noFill/>
          </a:ln>
        </p:spPr>
        <p:txBody>
          <a:bodyPr lIns="91425" tIns="91425" rIns="91425" bIns="91425" anchor="t" anchorCtr="0"/>
          <a:lstStyle>
            <a:lvl1pPr marL="274320" marR="0" lvl="0" indent="-147320"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1pPr>
            <a:lvl2pPr marL="576263" marR="0" lvl="1" indent="-169862"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2pPr>
            <a:lvl3pPr marL="855663" marR="0" lvl="2" indent="-131762"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3pPr>
            <a:lvl4pPr marL="1143000" marR="0" lvl="3" indent="-139700" algn="l" rtl="0">
              <a:spcBef>
                <a:spcPts val="280"/>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4pPr>
            <a:lvl5pPr marL="1463040" marR="0" lvl="4" indent="-142239" algn="l" rtl="0">
              <a:spcBef>
                <a:spcPts val="280"/>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5pPr>
            <a:lvl6pPr marL="1783079" marR="0" lvl="5" indent="-132079"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6pPr>
            <a:lvl7pPr marL="2103120" marR="0" lvl="6" indent="-13462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7pPr>
            <a:lvl8pPr marL="2423160" marR="0" lvl="7" indent="-13716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8pPr>
            <a:lvl9pPr marL="2743200" marR="0" lvl="8" indent="-12700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9pPr>
          </a:lstStyle>
          <a:p>
            <a:endParaRPr/>
          </a:p>
        </p:txBody>
      </p:sp>
      <p:sp>
        <p:nvSpPr>
          <p:cNvPr id="64" name="Shape 64"/>
          <p:cNvSpPr txBox="1">
            <a:spLocks noGrp="1"/>
          </p:cNvSpPr>
          <p:nvPr>
            <p:ph type="body" idx="3"/>
          </p:nvPr>
        </p:nvSpPr>
        <p:spPr>
          <a:xfrm>
            <a:off x="4648200" y="2678113"/>
            <a:ext cx="3822191" cy="639762"/>
          </a:xfrm>
          <a:prstGeom prst="rect">
            <a:avLst/>
          </a:prstGeom>
          <a:noFill/>
          <a:ln>
            <a:noFill/>
          </a:ln>
        </p:spPr>
        <p:txBody>
          <a:bodyPr lIns="91425" tIns="91425" rIns="91425" bIns="91425" anchor="ctr" anchorCtr="0"/>
          <a:lstStyle>
            <a:lvl1pPr marL="0" marR="0" lvl="0" indent="0" algn="ctr" rtl="0">
              <a:spcBef>
                <a:spcPts val="480"/>
              </a:spcBef>
              <a:buClr>
                <a:schemeClr val="accent1"/>
              </a:buClr>
              <a:buFont typeface="Noto Sans Symbols"/>
              <a:buNone/>
              <a:defRPr sz="2400" b="0" i="0" u="none" strike="noStrike" cap="none">
                <a:solidFill>
                  <a:schemeClr val="dk2"/>
                </a:solidFill>
                <a:latin typeface="Candara"/>
                <a:ea typeface="Candara"/>
                <a:cs typeface="Candara"/>
                <a:sym typeface="Candara"/>
              </a:defRPr>
            </a:lvl1pPr>
            <a:lvl2pPr marL="457200" marR="0" lvl="1" indent="0" algn="l" rtl="0">
              <a:spcBef>
                <a:spcPts val="400"/>
              </a:spcBef>
              <a:buClr>
                <a:schemeClr val="accent1"/>
              </a:buClr>
              <a:buFont typeface="Noto Sans Symbols"/>
              <a:buNone/>
              <a:defRPr sz="2000" b="1" i="0" u="none" strike="noStrike" cap="none">
                <a:solidFill>
                  <a:schemeClr val="dk2"/>
                </a:solidFill>
                <a:latin typeface="Candara"/>
                <a:ea typeface="Candara"/>
                <a:cs typeface="Candara"/>
                <a:sym typeface="Candara"/>
              </a:defRPr>
            </a:lvl2pPr>
            <a:lvl3pPr marL="914400" marR="0" lvl="2" indent="0" algn="l" rtl="0">
              <a:spcBef>
                <a:spcPts val="360"/>
              </a:spcBef>
              <a:buClr>
                <a:schemeClr val="accent1"/>
              </a:buClr>
              <a:buFont typeface="Noto Sans Symbols"/>
              <a:buNone/>
              <a:defRPr sz="1800" b="1" i="0" u="none" strike="noStrike" cap="none">
                <a:solidFill>
                  <a:schemeClr val="dk2"/>
                </a:solidFill>
                <a:latin typeface="Candara"/>
                <a:ea typeface="Candara"/>
                <a:cs typeface="Candara"/>
                <a:sym typeface="Candara"/>
              </a:defRPr>
            </a:lvl3pPr>
            <a:lvl4pPr marL="1371600" marR="0" lvl="3" indent="0" algn="l" rtl="0">
              <a:spcBef>
                <a:spcPts val="320"/>
              </a:spcBef>
              <a:buClr>
                <a:schemeClr val="accent1"/>
              </a:buClr>
              <a:buFont typeface="Noto Sans Symbols"/>
              <a:buNone/>
              <a:defRPr sz="1600" b="1" i="0" u="none" strike="noStrike" cap="none">
                <a:solidFill>
                  <a:schemeClr val="dk2"/>
                </a:solidFill>
                <a:latin typeface="Candara"/>
                <a:ea typeface="Candara"/>
                <a:cs typeface="Candara"/>
                <a:sym typeface="Candara"/>
              </a:defRPr>
            </a:lvl4pPr>
            <a:lvl5pPr marL="1828800" marR="0" lvl="4" indent="0" algn="l" rtl="0">
              <a:spcBef>
                <a:spcPts val="320"/>
              </a:spcBef>
              <a:buClr>
                <a:schemeClr val="accent1"/>
              </a:buClr>
              <a:buFont typeface="Noto Sans Symbols"/>
              <a:buNone/>
              <a:defRPr sz="1600" b="1" i="0" u="none" strike="noStrike" cap="none">
                <a:solidFill>
                  <a:schemeClr val="dk2"/>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1600" b="1" i="0" u="none" strike="noStrike" cap="none">
                <a:solidFill>
                  <a:schemeClr val="dk2"/>
                </a:solidFill>
                <a:latin typeface="Candara"/>
                <a:ea typeface="Candara"/>
                <a:cs typeface="Candara"/>
                <a:sym typeface="Candara"/>
              </a:defRPr>
            </a:lvl9pPr>
          </a:lstStyle>
          <a:p>
            <a:endParaRPr/>
          </a:p>
        </p:txBody>
      </p:sp>
      <p:sp>
        <p:nvSpPr>
          <p:cNvPr id="65" name="Shape 65"/>
          <p:cNvSpPr txBox="1">
            <a:spLocks noGrp="1"/>
          </p:cNvSpPr>
          <p:nvPr>
            <p:ph type="body" idx="4"/>
          </p:nvPr>
        </p:nvSpPr>
        <p:spPr>
          <a:xfrm>
            <a:off x="4645025" y="3429000"/>
            <a:ext cx="3822191" cy="2697163"/>
          </a:xfrm>
          <a:prstGeom prst="rect">
            <a:avLst/>
          </a:prstGeom>
          <a:noFill/>
          <a:ln>
            <a:noFill/>
          </a:ln>
        </p:spPr>
        <p:txBody>
          <a:bodyPr lIns="91425" tIns="91425" rIns="91425" bIns="91425" anchor="t" anchorCtr="0"/>
          <a:lstStyle>
            <a:lvl1pPr marL="274320" marR="0" lvl="0" indent="-147320"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1pPr>
            <a:lvl2pPr marL="576263" marR="0" lvl="1" indent="-169862"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2pPr>
            <a:lvl3pPr marL="855663" marR="0" lvl="2" indent="-131762"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3pPr>
            <a:lvl4pPr marL="1143000" marR="0" lvl="3" indent="-139700" algn="l" rtl="0">
              <a:spcBef>
                <a:spcPts val="280"/>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4pPr>
            <a:lvl5pPr marL="1463040" marR="0" lvl="4" indent="-142239" algn="l" rtl="0">
              <a:spcBef>
                <a:spcPts val="280"/>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5pPr>
            <a:lvl6pPr marL="1783079" marR="0" lvl="5" indent="-132079"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6pPr>
            <a:lvl7pPr marL="2103120" marR="0" lvl="6" indent="-13462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7pPr>
            <a:lvl8pPr marL="2423160" marR="0" lvl="7" indent="-13716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8pPr>
            <a:lvl9pPr marL="2743200" marR="0" lvl="8" indent="-127000" algn="l" rtl="0">
              <a:spcBef>
                <a:spcPts val="384"/>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9pPr>
          </a:lstStyle>
          <a:p>
            <a:endParaRPr/>
          </a:p>
        </p:txBody>
      </p:sp>
      <p:sp>
        <p:nvSpPr>
          <p:cNvPr id="66" name="Shape 66"/>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67" name="Shape 67"/>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68" name="Shape 68"/>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71" name="Shape 71"/>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72" name="Shape 72"/>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73" name="Shape 73"/>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4"/>
        <p:cNvGrpSpPr/>
        <p:nvPr/>
      </p:nvGrpSpPr>
      <p:grpSpPr>
        <a:xfrm>
          <a:off x="0" y="0"/>
          <a:ext cx="0" cy="0"/>
          <a:chOff x="0" y="0"/>
          <a:chExt cx="0" cy="0"/>
        </a:xfrm>
      </p:grpSpPr>
      <p:sp>
        <p:nvSpPr>
          <p:cNvPr id="75" name="Shape 75"/>
          <p:cNvSpPr/>
          <p:nvPr/>
        </p:nvSpPr>
        <p:spPr>
          <a:xfrm>
            <a:off x="228600" y="228600"/>
            <a:ext cx="8695944" cy="1426464"/>
          </a:xfrm>
          <a:prstGeom prst="roundRect">
            <a:avLst>
              <a:gd name="adj" fmla="val 7136"/>
            </a:avLst>
          </a:prstGeom>
          <a:gradFill>
            <a:gsLst>
              <a:gs pos="0">
                <a:srgbClr val="0293E0"/>
              </a:gs>
              <a:gs pos="90000">
                <a:srgbClr val="81D2FE"/>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grpSp>
        <p:nvGrpSpPr>
          <p:cNvPr id="76" name="Shape 76"/>
          <p:cNvGrpSpPr/>
          <p:nvPr/>
        </p:nvGrpSpPr>
        <p:grpSpPr>
          <a:xfrm>
            <a:off x="211664" y="714190"/>
            <a:ext cx="8723376" cy="1329874"/>
            <a:chOff x="-3905251" y="4294187"/>
            <a:chExt cx="13027839" cy="1892300"/>
          </a:xfrm>
        </p:grpSpPr>
        <p:sp>
          <p:nvSpPr>
            <p:cNvPr id="77" name="Shape 77"/>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78" name="Shape 78"/>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79" name="Shape 79"/>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80" name="Shape 80"/>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81" name="Shape 81"/>
            <p:cNvSpPr/>
            <p:nvPr/>
          </p:nvSpPr>
          <p:spPr>
            <a:xfrm>
              <a:off x="-3905251" y="4294187"/>
              <a:ext cx="1302783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82" name="Shape 82"/>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83" name="Shape 83"/>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84" name="Shape 84"/>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5"/>
        <p:cNvGrpSpPr/>
        <p:nvPr/>
      </p:nvGrpSpPr>
      <p:grpSpPr>
        <a:xfrm>
          <a:off x="0" y="0"/>
          <a:ext cx="0" cy="0"/>
          <a:chOff x="0" y="0"/>
          <a:chExt cx="0" cy="0"/>
        </a:xfrm>
      </p:grpSpPr>
      <p:sp>
        <p:nvSpPr>
          <p:cNvPr id="86" name="Shape 86"/>
          <p:cNvSpPr/>
          <p:nvPr/>
        </p:nvSpPr>
        <p:spPr>
          <a:xfrm>
            <a:off x="228600" y="228600"/>
            <a:ext cx="8695944" cy="1426464"/>
          </a:xfrm>
          <a:prstGeom prst="roundRect">
            <a:avLst>
              <a:gd name="adj" fmla="val 7136"/>
            </a:avLst>
          </a:prstGeom>
          <a:gradFill>
            <a:gsLst>
              <a:gs pos="0">
                <a:srgbClr val="0293E0"/>
              </a:gs>
              <a:gs pos="90000">
                <a:srgbClr val="81D2FE"/>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sp>
        <p:nvSpPr>
          <p:cNvPr id="87" name="Shape 87"/>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88" name="Shape 88"/>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89" name="Shape 89"/>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
        <p:nvSpPr>
          <p:cNvPr id="90" name="Shape 90"/>
          <p:cNvSpPr txBox="1">
            <a:spLocks noGrp="1"/>
          </p:cNvSpPr>
          <p:nvPr>
            <p:ph type="body" idx="1"/>
          </p:nvPr>
        </p:nvSpPr>
        <p:spPr>
          <a:xfrm>
            <a:off x="914400" y="3581400"/>
            <a:ext cx="3352799" cy="1905001"/>
          </a:xfrm>
          <a:prstGeom prst="rect">
            <a:avLst/>
          </a:prstGeom>
          <a:noFill/>
          <a:ln>
            <a:noFill/>
          </a:ln>
        </p:spPr>
        <p:txBody>
          <a:bodyPr lIns="91425" tIns="91425" rIns="91425" bIns="91425" anchor="t" anchorCtr="0"/>
          <a:lstStyle>
            <a:lvl1pPr marL="0" marR="0" lvl="0" indent="0" algn="l" rtl="0">
              <a:spcBef>
                <a:spcPts val="0"/>
              </a:spcBef>
              <a:spcAft>
                <a:spcPts val="600"/>
              </a:spcAft>
              <a:buClr>
                <a:schemeClr val="accent1"/>
              </a:buClr>
              <a:buFont typeface="Noto Sans Symbols"/>
              <a:buNone/>
              <a:defRPr sz="1800" b="0" i="0" u="none" strike="noStrike" cap="none">
                <a:solidFill>
                  <a:schemeClr val="dk2"/>
                </a:solidFill>
                <a:latin typeface="Candara"/>
                <a:ea typeface="Candara"/>
                <a:cs typeface="Candara"/>
                <a:sym typeface="Candara"/>
              </a:defRPr>
            </a:lvl1pPr>
            <a:lvl2pPr marL="457200" marR="0" lvl="1" indent="0" algn="l" rtl="0">
              <a:spcBef>
                <a:spcPts val="240"/>
              </a:spcBef>
              <a:buClr>
                <a:schemeClr val="accent1"/>
              </a:buClr>
              <a:buFont typeface="Noto Sans Symbols"/>
              <a:buNone/>
              <a:defRPr sz="1200" b="0" i="0" u="none" strike="noStrike" cap="none">
                <a:solidFill>
                  <a:schemeClr val="dk2"/>
                </a:solidFill>
                <a:latin typeface="Candara"/>
                <a:ea typeface="Candara"/>
                <a:cs typeface="Candara"/>
                <a:sym typeface="Candara"/>
              </a:defRPr>
            </a:lvl2pPr>
            <a:lvl3pPr marL="914400" marR="0" lvl="2" indent="0" algn="l" rtl="0">
              <a:spcBef>
                <a:spcPts val="200"/>
              </a:spcBef>
              <a:buClr>
                <a:schemeClr val="accent1"/>
              </a:buClr>
              <a:buFont typeface="Noto Sans Symbols"/>
              <a:buNone/>
              <a:defRPr sz="1000" b="0" i="0" u="none" strike="noStrike" cap="none">
                <a:solidFill>
                  <a:schemeClr val="dk2"/>
                </a:solidFill>
                <a:latin typeface="Candara"/>
                <a:ea typeface="Candara"/>
                <a:cs typeface="Candara"/>
                <a:sym typeface="Candara"/>
              </a:defRPr>
            </a:lvl3pPr>
            <a:lvl4pPr marL="1371600" marR="0" lvl="3" indent="0" algn="l" rtl="0">
              <a:spcBef>
                <a:spcPts val="180"/>
              </a:spcBef>
              <a:buClr>
                <a:schemeClr val="accent1"/>
              </a:buClr>
              <a:buFont typeface="Noto Sans Symbols"/>
              <a:buNone/>
              <a:defRPr sz="900" b="0" i="0" u="none" strike="noStrike" cap="none">
                <a:solidFill>
                  <a:schemeClr val="dk2"/>
                </a:solidFill>
                <a:latin typeface="Candara"/>
                <a:ea typeface="Candara"/>
                <a:cs typeface="Candara"/>
                <a:sym typeface="Candara"/>
              </a:defRPr>
            </a:lvl4pPr>
            <a:lvl5pPr marL="1828800" marR="0" lvl="4" indent="0" algn="l" rtl="0">
              <a:spcBef>
                <a:spcPts val="180"/>
              </a:spcBef>
              <a:buClr>
                <a:schemeClr val="accent1"/>
              </a:buClr>
              <a:buFont typeface="Noto Sans Symbols"/>
              <a:buNone/>
              <a:defRPr sz="900" b="0" i="0" u="none" strike="noStrike" cap="none">
                <a:solidFill>
                  <a:schemeClr val="dk2"/>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9pPr>
          </a:lstStyle>
          <a:p>
            <a:endParaRPr/>
          </a:p>
        </p:txBody>
      </p:sp>
      <p:grpSp>
        <p:nvGrpSpPr>
          <p:cNvPr id="91" name="Shape 91"/>
          <p:cNvGrpSpPr/>
          <p:nvPr/>
        </p:nvGrpSpPr>
        <p:grpSpPr>
          <a:xfrm>
            <a:off x="211664" y="714191"/>
            <a:ext cx="8723376" cy="1331580"/>
            <a:chOff x="-3905250" y="4294187"/>
            <a:chExt cx="13011150" cy="1892300"/>
          </a:xfrm>
        </p:grpSpPr>
        <p:sp>
          <p:nvSpPr>
            <p:cNvPr id="92" name="Shape 92"/>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93" name="Shape 93"/>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94" name="Shape 94"/>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95" name="Shape 95"/>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96" name="Shape 96"/>
            <p:cNvSpPr/>
            <p:nvPr/>
          </p:nvSpPr>
          <p:spPr>
            <a:xfrm>
              <a:off x="-3905250" y="4294187"/>
              <a:ext cx="1301114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97" name="Shape 97"/>
          <p:cNvSpPr txBox="1">
            <a:spLocks noGrp="1"/>
          </p:cNvSpPr>
          <p:nvPr>
            <p:ph type="title"/>
          </p:nvPr>
        </p:nvSpPr>
        <p:spPr>
          <a:xfrm>
            <a:off x="914400" y="2286000"/>
            <a:ext cx="3352799" cy="1252727"/>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Candara"/>
              <a:buNone/>
              <a:defRPr sz="3200" b="0" i="0" u="none" strike="noStrike" cap="none">
                <a:solidFill>
                  <a:schemeClr val="dk2"/>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8" name="Shape 98"/>
          <p:cNvSpPr txBox="1">
            <a:spLocks noGrp="1"/>
          </p:cNvSpPr>
          <p:nvPr>
            <p:ph type="body" idx="2"/>
          </p:nvPr>
        </p:nvSpPr>
        <p:spPr>
          <a:xfrm>
            <a:off x="4651962" y="1828800"/>
            <a:ext cx="3904076" cy="3809999"/>
          </a:xfrm>
          <a:prstGeom prst="rect">
            <a:avLst/>
          </a:prstGeom>
          <a:noFill/>
          <a:ln>
            <a:noFill/>
          </a:ln>
        </p:spPr>
        <p:txBody>
          <a:bodyPr lIns="91425" tIns="91425" rIns="91425" bIns="91425" anchor="ctr" anchorCtr="0"/>
          <a:lstStyle>
            <a:lvl1pPr marL="274320" marR="0" lvl="0" indent="-134620" algn="l" rtl="0">
              <a:spcBef>
                <a:spcPts val="440"/>
              </a:spcBef>
              <a:buClr>
                <a:schemeClr val="lt1"/>
              </a:buClr>
              <a:buSzPct val="100000"/>
              <a:buFont typeface="Noto Sans Symbols"/>
              <a:buChar char="∗"/>
              <a:defRPr sz="2200" b="0" i="0" u="none" strike="noStrike" cap="none">
                <a:solidFill>
                  <a:schemeClr val="dk2"/>
                </a:solidFill>
                <a:latin typeface="Candara"/>
                <a:ea typeface="Candara"/>
                <a:cs typeface="Candara"/>
                <a:sym typeface="Candara"/>
              </a:defRPr>
            </a:lvl1pPr>
            <a:lvl2pPr marL="576263" marR="0" lvl="1" indent="-157162" algn="l" rtl="0">
              <a:spcBef>
                <a:spcPts val="400"/>
              </a:spcBef>
              <a:buClr>
                <a:schemeClr val="lt1"/>
              </a:buClr>
              <a:buSzPct val="100000"/>
              <a:buFont typeface="Noto Sans Symbols"/>
              <a:buChar char="∗"/>
              <a:defRPr sz="2000" b="0" i="0" u="none" strike="noStrike" cap="none">
                <a:solidFill>
                  <a:schemeClr val="dk2"/>
                </a:solidFill>
                <a:latin typeface="Candara"/>
                <a:ea typeface="Candara"/>
                <a:cs typeface="Candara"/>
                <a:sym typeface="Candara"/>
              </a:defRPr>
            </a:lvl2pPr>
            <a:lvl3pPr marL="855663" marR="0" lvl="2" indent="-119062" algn="l" rtl="0">
              <a:spcBef>
                <a:spcPts val="360"/>
              </a:spcBef>
              <a:buClr>
                <a:schemeClr val="lt1"/>
              </a:buClr>
              <a:buSzPct val="100000"/>
              <a:buFont typeface="Noto Sans Symbols"/>
              <a:buChar char="∗"/>
              <a:defRPr sz="1800" b="0" i="0" u="none" strike="noStrike" cap="none">
                <a:solidFill>
                  <a:schemeClr val="dk2"/>
                </a:solidFill>
                <a:latin typeface="Candara"/>
                <a:ea typeface="Candara"/>
                <a:cs typeface="Candara"/>
                <a:sym typeface="Candara"/>
              </a:defRPr>
            </a:lvl3pPr>
            <a:lvl4pPr marL="1143000" marR="0" lvl="3" indent="-127000" algn="l" rtl="0">
              <a:spcBef>
                <a:spcPts val="320"/>
              </a:spcBef>
              <a:buClr>
                <a:schemeClr val="lt1"/>
              </a:buClr>
              <a:buSzPct val="100000"/>
              <a:buFont typeface="Noto Sans Symbols"/>
              <a:buChar char="∗"/>
              <a:defRPr sz="16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l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06679" algn="l" rtl="0">
              <a:spcBef>
                <a:spcPts val="384"/>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6pPr>
            <a:lvl7pPr marL="2103120" marR="0" lvl="6" indent="-109220" algn="l" rtl="0">
              <a:spcBef>
                <a:spcPts val="384"/>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7pPr>
            <a:lvl8pPr marL="2423160" marR="0" lvl="7" indent="-111760" algn="l" rtl="0">
              <a:spcBef>
                <a:spcPts val="384"/>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8pPr>
            <a:lvl9pPr marL="2743200" marR="0" lvl="8" indent="-101600" algn="l" rtl="0">
              <a:spcBef>
                <a:spcPts val="384"/>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9"/>
        <p:cNvGrpSpPr/>
        <p:nvPr/>
      </p:nvGrpSpPr>
      <p:grpSpPr>
        <a:xfrm>
          <a:off x="0" y="0"/>
          <a:ext cx="0" cy="0"/>
          <a:chOff x="0" y="0"/>
          <a:chExt cx="0" cy="0"/>
        </a:xfrm>
      </p:grpSpPr>
      <p:sp>
        <p:nvSpPr>
          <p:cNvPr id="100" name="Shape 100"/>
          <p:cNvSpPr/>
          <p:nvPr/>
        </p:nvSpPr>
        <p:spPr>
          <a:xfrm>
            <a:off x="228600" y="228600"/>
            <a:ext cx="8695944" cy="6035039"/>
          </a:xfrm>
          <a:prstGeom prst="roundRect">
            <a:avLst>
              <a:gd name="adj" fmla="val 1272"/>
            </a:avLst>
          </a:prstGeom>
          <a:gradFill>
            <a:gsLst>
              <a:gs pos="0">
                <a:srgbClr val="0293E0"/>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grpSp>
        <p:nvGrpSpPr>
          <p:cNvPr id="101" name="Shape 101"/>
          <p:cNvGrpSpPr/>
          <p:nvPr/>
        </p:nvGrpSpPr>
        <p:grpSpPr>
          <a:xfrm>
            <a:off x="211664" y="5353963"/>
            <a:ext cx="8723376" cy="1331580"/>
            <a:chOff x="-3905250" y="4294187"/>
            <a:chExt cx="13011150" cy="1892300"/>
          </a:xfrm>
        </p:grpSpPr>
        <p:sp>
          <p:nvSpPr>
            <p:cNvPr id="102" name="Shape 102"/>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03" name="Shape 103"/>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04" name="Shape 104"/>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05" name="Shape 105"/>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06" name="Shape 106"/>
            <p:cNvSpPr/>
            <p:nvPr/>
          </p:nvSpPr>
          <p:spPr>
            <a:xfrm>
              <a:off x="-3905250" y="4294187"/>
              <a:ext cx="1301114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107" name="Shape 107"/>
          <p:cNvSpPr txBox="1">
            <a:spLocks noGrp="1"/>
          </p:cNvSpPr>
          <p:nvPr>
            <p:ph type="title"/>
          </p:nvPr>
        </p:nvSpPr>
        <p:spPr>
          <a:xfrm>
            <a:off x="4874155" y="338666"/>
            <a:ext cx="3812644" cy="2429934"/>
          </a:xfrm>
          <a:prstGeom prst="rect">
            <a:avLst/>
          </a:prstGeom>
          <a:noFill/>
          <a:ln>
            <a:noFill/>
          </a:ln>
        </p:spPr>
        <p:txBody>
          <a:bodyPr lIns="91425" tIns="91425" rIns="91425" bIns="91425" anchor="b" anchorCtr="0"/>
          <a:lstStyle>
            <a:lvl1pPr marL="0" marR="0" lvl="0" indent="0" algn="l" rtl="0">
              <a:spcBef>
                <a:spcPts val="0"/>
              </a:spcBef>
              <a:buClr>
                <a:srgbClr val="FFFFFF"/>
              </a:buClr>
              <a:buFont typeface="Candara"/>
              <a:buNone/>
              <a:defRPr sz="28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08" name="Shape 108"/>
          <p:cNvSpPr txBox="1">
            <a:spLocks noGrp="1"/>
          </p:cNvSpPr>
          <p:nvPr>
            <p:ph type="body" idx="1"/>
          </p:nvPr>
        </p:nvSpPr>
        <p:spPr>
          <a:xfrm>
            <a:off x="4868332" y="2785533"/>
            <a:ext cx="3818467" cy="2421467"/>
          </a:xfrm>
          <a:prstGeom prst="rect">
            <a:avLst/>
          </a:prstGeom>
          <a:noFill/>
          <a:ln>
            <a:noFill/>
          </a:ln>
        </p:spPr>
        <p:txBody>
          <a:bodyPr lIns="91425" tIns="91425" rIns="91425" bIns="91425" anchor="t" anchorCtr="0"/>
          <a:lstStyle>
            <a:lvl1pPr marL="0" marR="0" lvl="0" indent="0" algn="l" rtl="0">
              <a:spcBef>
                <a:spcPts val="360"/>
              </a:spcBef>
              <a:buClr>
                <a:schemeClr val="accent1"/>
              </a:buClr>
              <a:buFont typeface="Noto Sans Symbols"/>
              <a:buNone/>
              <a:defRPr sz="1800" b="0" i="0" u="none" strike="noStrike" cap="none">
                <a:solidFill>
                  <a:srgbClr val="FFFFFF"/>
                </a:solidFill>
                <a:latin typeface="Candara"/>
                <a:ea typeface="Candara"/>
                <a:cs typeface="Candara"/>
                <a:sym typeface="Candara"/>
              </a:defRPr>
            </a:lvl1pPr>
            <a:lvl2pPr marL="457200" marR="0" lvl="1" indent="0" algn="l" rtl="0">
              <a:spcBef>
                <a:spcPts val="240"/>
              </a:spcBef>
              <a:buClr>
                <a:schemeClr val="accent1"/>
              </a:buClr>
              <a:buFont typeface="Noto Sans Symbols"/>
              <a:buNone/>
              <a:defRPr sz="1200" b="0" i="0" u="none" strike="noStrike" cap="none">
                <a:solidFill>
                  <a:schemeClr val="dk2"/>
                </a:solidFill>
                <a:latin typeface="Candara"/>
                <a:ea typeface="Candara"/>
                <a:cs typeface="Candara"/>
                <a:sym typeface="Candara"/>
              </a:defRPr>
            </a:lvl2pPr>
            <a:lvl3pPr marL="914400" marR="0" lvl="2" indent="0" algn="l" rtl="0">
              <a:spcBef>
                <a:spcPts val="200"/>
              </a:spcBef>
              <a:buClr>
                <a:schemeClr val="accent1"/>
              </a:buClr>
              <a:buFont typeface="Noto Sans Symbols"/>
              <a:buNone/>
              <a:defRPr sz="1000" b="0" i="0" u="none" strike="noStrike" cap="none">
                <a:solidFill>
                  <a:schemeClr val="dk2"/>
                </a:solidFill>
                <a:latin typeface="Candara"/>
                <a:ea typeface="Candara"/>
                <a:cs typeface="Candara"/>
                <a:sym typeface="Candara"/>
              </a:defRPr>
            </a:lvl3pPr>
            <a:lvl4pPr marL="1371600" marR="0" lvl="3" indent="0" algn="l" rtl="0">
              <a:spcBef>
                <a:spcPts val="180"/>
              </a:spcBef>
              <a:buClr>
                <a:schemeClr val="accent1"/>
              </a:buClr>
              <a:buFont typeface="Noto Sans Symbols"/>
              <a:buNone/>
              <a:defRPr sz="900" b="0" i="0" u="none" strike="noStrike" cap="none">
                <a:solidFill>
                  <a:schemeClr val="dk2"/>
                </a:solidFill>
                <a:latin typeface="Candara"/>
                <a:ea typeface="Candara"/>
                <a:cs typeface="Candara"/>
                <a:sym typeface="Candara"/>
              </a:defRPr>
            </a:lvl4pPr>
            <a:lvl5pPr marL="1828800" marR="0" lvl="4" indent="0" algn="l" rtl="0">
              <a:spcBef>
                <a:spcPts val="180"/>
              </a:spcBef>
              <a:buClr>
                <a:schemeClr val="accent1"/>
              </a:buClr>
              <a:buFont typeface="Noto Sans Symbols"/>
              <a:buNone/>
              <a:defRPr sz="900" b="0" i="0" u="none" strike="noStrike" cap="none">
                <a:solidFill>
                  <a:schemeClr val="dk2"/>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900" b="0" i="0" u="none" strike="noStrike" cap="none">
                <a:solidFill>
                  <a:schemeClr val="dk2"/>
                </a:solidFill>
                <a:latin typeface="Candara"/>
                <a:ea typeface="Candara"/>
                <a:cs typeface="Candara"/>
                <a:sym typeface="Candara"/>
              </a:defRPr>
            </a:lvl9pPr>
          </a:lstStyle>
          <a:p>
            <a:endParaRPr/>
          </a:p>
        </p:txBody>
      </p:sp>
      <p:sp>
        <p:nvSpPr>
          <p:cNvPr id="109" name="Shape 109"/>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10" name="Shape 110"/>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11" name="Shape 111"/>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a:solidFill>
                  <a:schemeClr val="dk2"/>
                </a:solidFill>
                <a:latin typeface="Candara"/>
                <a:ea typeface="Candara"/>
                <a:cs typeface="Candara"/>
                <a:sym typeface="Candara"/>
              </a:rPr>
              <a:t>‹#›</a:t>
            </a:fld>
            <a:endParaRPr lang="en-US" sz="1000">
              <a:solidFill>
                <a:schemeClr val="dk2"/>
              </a:solidFill>
              <a:latin typeface="Candara"/>
              <a:ea typeface="Candara"/>
              <a:cs typeface="Candara"/>
              <a:sym typeface="Candara"/>
            </a:endParaRPr>
          </a:p>
        </p:txBody>
      </p:sp>
      <p:sp>
        <p:nvSpPr>
          <p:cNvPr id="112" name="Shape 112"/>
          <p:cNvSpPr>
            <a:spLocks noGrp="1"/>
          </p:cNvSpPr>
          <p:nvPr>
            <p:ph type="pic" idx="2"/>
          </p:nvPr>
        </p:nvSpPr>
        <p:spPr>
          <a:xfrm>
            <a:off x="838200" y="1371600"/>
            <a:ext cx="3566159" cy="2926079"/>
          </a:xfrm>
          <a:prstGeom prst="roundRect">
            <a:avLst>
              <a:gd name="adj" fmla="val 3924"/>
            </a:avLst>
          </a:prstGeom>
          <a:solidFill>
            <a:schemeClr val="accent1"/>
          </a:solidFill>
          <a:ln>
            <a:noFill/>
          </a:ln>
          <a:effectLst>
            <a:reflection stA="30000" endPos="30000" dist="5000" dir="5400000" sy="-100000" algn="bl" rotWithShape="0"/>
          </a:effectLst>
        </p:spPr>
        <p:txBody>
          <a:bodyPr lIns="91425" tIns="91425" rIns="91425" bIns="91425" anchor="t" anchorCtr="0"/>
          <a:lstStyle>
            <a:lvl1pPr marL="0" marR="0" lvl="0" indent="0" algn="ctr" rtl="0">
              <a:spcBef>
                <a:spcPts val="640"/>
              </a:spcBef>
              <a:buClr>
                <a:schemeClr val="accent1"/>
              </a:buClr>
              <a:buFont typeface="Noto Sans Symbols"/>
              <a:buNone/>
              <a:defRPr sz="3200" b="0" i="0" u="none" strike="noStrike" cap="none">
                <a:solidFill>
                  <a:schemeClr val="lt1"/>
                </a:solidFill>
                <a:latin typeface="Candara"/>
                <a:ea typeface="Candara"/>
                <a:cs typeface="Candara"/>
                <a:sym typeface="Candara"/>
              </a:defRPr>
            </a:lvl1pPr>
            <a:lvl2pPr marL="457200" marR="0" lvl="1" indent="0" algn="l" rtl="0">
              <a:spcBef>
                <a:spcPts val="560"/>
              </a:spcBef>
              <a:buClr>
                <a:schemeClr val="accent1"/>
              </a:buClr>
              <a:buFont typeface="Noto Sans Symbols"/>
              <a:buNone/>
              <a:defRPr sz="2800" b="0" i="0" u="none" strike="noStrike" cap="none">
                <a:solidFill>
                  <a:schemeClr val="dk2"/>
                </a:solidFill>
                <a:latin typeface="Candara"/>
                <a:ea typeface="Candara"/>
                <a:cs typeface="Candara"/>
                <a:sym typeface="Candara"/>
              </a:defRPr>
            </a:lvl2pPr>
            <a:lvl3pPr marL="914400" marR="0" lvl="2" indent="0" algn="l" rtl="0">
              <a:spcBef>
                <a:spcPts val="480"/>
              </a:spcBef>
              <a:buClr>
                <a:schemeClr val="accent1"/>
              </a:buClr>
              <a:buFont typeface="Noto Sans Symbols"/>
              <a:buNone/>
              <a:defRPr sz="2400" b="0" i="0" u="none" strike="noStrike" cap="none">
                <a:solidFill>
                  <a:schemeClr val="dk2"/>
                </a:solidFill>
                <a:latin typeface="Candara"/>
                <a:ea typeface="Candara"/>
                <a:cs typeface="Candara"/>
                <a:sym typeface="Candara"/>
              </a:defRPr>
            </a:lvl3pPr>
            <a:lvl4pPr marL="1371600" marR="0" lvl="3" indent="0" algn="l" rtl="0">
              <a:spcBef>
                <a:spcPts val="400"/>
              </a:spcBef>
              <a:buClr>
                <a:schemeClr val="accent1"/>
              </a:buClr>
              <a:buFont typeface="Noto Sans Symbols"/>
              <a:buNone/>
              <a:defRPr sz="2000" b="0" i="0" u="none" strike="noStrike" cap="none">
                <a:solidFill>
                  <a:schemeClr val="dk2"/>
                </a:solidFill>
                <a:latin typeface="Candara"/>
                <a:ea typeface="Candara"/>
                <a:cs typeface="Candara"/>
                <a:sym typeface="Candara"/>
              </a:defRPr>
            </a:lvl4pPr>
            <a:lvl5pPr marL="1828800" marR="0" lvl="4" indent="0" algn="l" rtl="0">
              <a:spcBef>
                <a:spcPts val="400"/>
              </a:spcBef>
              <a:buClr>
                <a:schemeClr val="accent1"/>
              </a:buClr>
              <a:buFont typeface="Noto Sans Symbols"/>
              <a:buNone/>
              <a:defRPr sz="2000" b="0" i="0" u="none" strike="noStrike" cap="none">
                <a:solidFill>
                  <a:schemeClr val="dk2"/>
                </a:solidFill>
                <a:latin typeface="Candara"/>
                <a:ea typeface="Candara"/>
                <a:cs typeface="Candara"/>
                <a:sym typeface="Candara"/>
              </a:defRPr>
            </a:lvl5pPr>
            <a:lvl6pPr marL="2286000" marR="0" lvl="5" indent="0" algn="l" rtl="0">
              <a:spcBef>
                <a:spcPts val="384"/>
              </a:spcBef>
              <a:buClr>
                <a:schemeClr val="accent1"/>
              </a:buClr>
              <a:buFont typeface="Noto Sans Symbols"/>
              <a:buNone/>
              <a:defRPr sz="2000" b="0" i="0" u="none" strike="noStrike" cap="none">
                <a:solidFill>
                  <a:schemeClr val="dk2"/>
                </a:solidFill>
                <a:latin typeface="Candara"/>
                <a:ea typeface="Candara"/>
                <a:cs typeface="Candara"/>
                <a:sym typeface="Candara"/>
              </a:defRPr>
            </a:lvl6pPr>
            <a:lvl7pPr marL="2743200" marR="0" lvl="6" indent="0" algn="l" rtl="0">
              <a:spcBef>
                <a:spcPts val="384"/>
              </a:spcBef>
              <a:buClr>
                <a:schemeClr val="accent1"/>
              </a:buClr>
              <a:buFont typeface="Noto Sans Symbols"/>
              <a:buNone/>
              <a:defRPr sz="2000" b="0" i="0" u="none" strike="noStrike" cap="none">
                <a:solidFill>
                  <a:schemeClr val="dk2"/>
                </a:solidFill>
                <a:latin typeface="Candara"/>
                <a:ea typeface="Candara"/>
                <a:cs typeface="Candara"/>
                <a:sym typeface="Candara"/>
              </a:defRPr>
            </a:lvl7pPr>
            <a:lvl8pPr marL="3200400" marR="0" lvl="7" indent="0" algn="l" rtl="0">
              <a:spcBef>
                <a:spcPts val="384"/>
              </a:spcBef>
              <a:buClr>
                <a:schemeClr val="accent1"/>
              </a:buClr>
              <a:buFont typeface="Noto Sans Symbols"/>
              <a:buNone/>
              <a:defRPr sz="2000" b="0" i="0" u="none" strike="noStrike" cap="none">
                <a:solidFill>
                  <a:schemeClr val="dk2"/>
                </a:solidFill>
                <a:latin typeface="Candara"/>
                <a:ea typeface="Candara"/>
                <a:cs typeface="Candara"/>
                <a:sym typeface="Candara"/>
              </a:defRPr>
            </a:lvl8pPr>
            <a:lvl9pPr marL="3657600" marR="0" lvl="8" indent="0" algn="l" rtl="0">
              <a:spcBef>
                <a:spcPts val="384"/>
              </a:spcBef>
              <a:buClr>
                <a:schemeClr val="accent1"/>
              </a:buClr>
              <a:buFont typeface="Noto Sans Symbols"/>
              <a:buNone/>
              <a:defRPr sz="2000" b="0" i="0" u="none" strike="noStrike" cap="none">
                <a:solidFill>
                  <a:schemeClr val="dk2"/>
                </a:solidFill>
                <a:latin typeface="Candara"/>
                <a:ea typeface="Candara"/>
                <a:cs typeface="Candara"/>
                <a:sym typeface="Candar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p:nvPr/>
        </p:nvSpPr>
        <p:spPr>
          <a:xfrm>
            <a:off x="228600" y="228600"/>
            <a:ext cx="8695944" cy="2468880"/>
          </a:xfrm>
          <a:prstGeom prst="roundRect">
            <a:avLst>
              <a:gd name="adj" fmla="val 3362"/>
            </a:avLst>
          </a:prstGeom>
          <a:gradFill>
            <a:gsLst>
              <a:gs pos="0">
                <a:srgbClr val="0293E0"/>
              </a:gs>
              <a:gs pos="90000">
                <a:srgbClr val="81D2FE"/>
              </a:gs>
              <a:gs pos="100000">
                <a:srgbClr val="81D2FE"/>
              </a:gs>
            </a:gsLst>
            <a:lin ang="5400000" scaled="0"/>
          </a:gra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ndara"/>
              <a:ea typeface="Candara"/>
              <a:cs typeface="Candara"/>
              <a:sym typeface="Candara"/>
            </a:endParaRPr>
          </a:p>
        </p:txBody>
      </p:sp>
      <p:grpSp>
        <p:nvGrpSpPr>
          <p:cNvPr id="11" name="Shape 11"/>
          <p:cNvGrpSpPr/>
          <p:nvPr/>
        </p:nvGrpSpPr>
        <p:grpSpPr>
          <a:xfrm>
            <a:off x="211664" y="1679428"/>
            <a:ext cx="8723376" cy="1329874"/>
            <a:chOff x="-3905251" y="4294187"/>
            <a:chExt cx="13027839" cy="1892300"/>
          </a:xfrm>
        </p:grpSpPr>
        <p:sp>
          <p:nvSpPr>
            <p:cNvPr id="12" name="Shape 12"/>
            <p:cNvSpPr/>
            <p:nvPr/>
          </p:nvSpPr>
          <p:spPr>
            <a:xfrm>
              <a:off x="4810125" y="4500562"/>
              <a:ext cx="4295775" cy="1016000"/>
            </a:xfrm>
            <a:custGeom>
              <a:avLst/>
              <a:gdLst/>
              <a:ahLst/>
              <a:cxnLst/>
              <a:rect l="0" t="0" r="0" b="0"/>
              <a:pathLst>
                <a:path w="120000" h="120000" extrusionOk="0">
                  <a:moveTo>
                    <a:pt x="119733" y="0"/>
                  </a:moveTo>
                  <a:lnTo>
                    <a:pt x="119733" y="0"/>
                  </a:lnTo>
                  <a:lnTo>
                    <a:pt x="114678" y="3375"/>
                  </a:lnTo>
                  <a:lnTo>
                    <a:pt x="109534" y="7125"/>
                  </a:lnTo>
                  <a:lnTo>
                    <a:pt x="104301" y="11250"/>
                  </a:lnTo>
                  <a:lnTo>
                    <a:pt x="98891" y="15375"/>
                  </a:lnTo>
                  <a:lnTo>
                    <a:pt x="93392" y="20250"/>
                  </a:lnTo>
                  <a:lnTo>
                    <a:pt x="87716" y="25125"/>
                  </a:lnTo>
                  <a:lnTo>
                    <a:pt x="81951" y="30750"/>
                  </a:lnTo>
                  <a:lnTo>
                    <a:pt x="76008" y="36375"/>
                  </a:lnTo>
                  <a:lnTo>
                    <a:pt x="76008" y="36375"/>
                  </a:lnTo>
                  <a:lnTo>
                    <a:pt x="65277" y="47250"/>
                  </a:lnTo>
                  <a:lnTo>
                    <a:pt x="54811" y="57000"/>
                  </a:lnTo>
                  <a:lnTo>
                    <a:pt x="44789" y="66000"/>
                  </a:lnTo>
                  <a:lnTo>
                    <a:pt x="35121" y="74625"/>
                  </a:lnTo>
                  <a:lnTo>
                    <a:pt x="25898" y="82125"/>
                  </a:lnTo>
                  <a:lnTo>
                    <a:pt x="16940" y="88875"/>
                  </a:lnTo>
                  <a:lnTo>
                    <a:pt x="8337" y="95250"/>
                  </a:lnTo>
                  <a:lnTo>
                    <a:pt x="0" y="100875"/>
                  </a:lnTo>
                  <a:lnTo>
                    <a:pt x="0" y="100875"/>
                  </a:lnTo>
                  <a:lnTo>
                    <a:pt x="5764" y="104250"/>
                  </a:lnTo>
                  <a:lnTo>
                    <a:pt x="11263" y="107250"/>
                  </a:lnTo>
                  <a:lnTo>
                    <a:pt x="16585" y="109875"/>
                  </a:lnTo>
                  <a:lnTo>
                    <a:pt x="21818" y="112125"/>
                  </a:lnTo>
                  <a:lnTo>
                    <a:pt x="26873" y="114375"/>
                  </a:lnTo>
                  <a:lnTo>
                    <a:pt x="31751" y="115875"/>
                  </a:lnTo>
                  <a:lnTo>
                    <a:pt x="36452" y="117375"/>
                  </a:lnTo>
                  <a:lnTo>
                    <a:pt x="41064" y="118500"/>
                  </a:lnTo>
                  <a:lnTo>
                    <a:pt x="45587" y="119250"/>
                  </a:lnTo>
                  <a:lnTo>
                    <a:pt x="49933" y="119625"/>
                  </a:lnTo>
                  <a:lnTo>
                    <a:pt x="54101" y="120000"/>
                  </a:lnTo>
                  <a:lnTo>
                    <a:pt x="58181" y="120000"/>
                  </a:lnTo>
                  <a:lnTo>
                    <a:pt x="62172" y="119625"/>
                  </a:lnTo>
                  <a:lnTo>
                    <a:pt x="66075" y="119250"/>
                  </a:lnTo>
                  <a:lnTo>
                    <a:pt x="69800" y="118500"/>
                  </a:lnTo>
                  <a:lnTo>
                    <a:pt x="73436" y="117375"/>
                  </a:lnTo>
                  <a:lnTo>
                    <a:pt x="76895" y="116250"/>
                  </a:lnTo>
                  <a:lnTo>
                    <a:pt x="80354" y="114750"/>
                  </a:lnTo>
                  <a:lnTo>
                    <a:pt x="83636" y="112875"/>
                  </a:lnTo>
                  <a:lnTo>
                    <a:pt x="86917" y="111000"/>
                  </a:lnTo>
                  <a:lnTo>
                    <a:pt x="90022" y="108750"/>
                  </a:lnTo>
                  <a:lnTo>
                    <a:pt x="93126" y="106500"/>
                  </a:lnTo>
                  <a:lnTo>
                    <a:pt x="96053" y="103875"/>
                  </a:lnTo>
                  <a:lnTo>
                    <a:pt x="98980" y="101250"/>
                  </a:lnTo>
                  <a:lnTo>
                    <a:pt x="101818" y="98250"/>
                  </a:lnTo>
                  <a:lnTo>
                    <a:pt x="104567" y="95250"/>
                  </a:lnTo>
                  <a:lnTo>
                    <a:pt x="107228" y="91875"/>
                  </a:lnTo>
                  <a:lnTo>
                    <a:pt x="109889" y="88500"/>
                  </a:lnTo>
                  <a:lnTo>
                    <a:pt x="114944" y="81000"/>
                  </a:lnTo>
                  <a:lnTo>
                    <a:pt x="119822" y="73125"/>
                  </a:lnTo>
                  <a:lnTo>
                    <a:pt x="119822" y="73125"/>
                  </a:lnTo>
                  <a:lnTo>
                    <a:pt x="120000" y="72750"/>
                  </a:lnTo>
                  <a:lnTo>
                    <a:pt x="120000" y="72750"/>
                  </a:lnTo>
                  <a:lnTo>
                    <a:pt x="120000" y="0"/>
                  </a:lnTo>
                  <a:lnTo>
                    <a:pt x="120000" y="0"/>
                  </a:lnTo>
                  <a:lnTo>
                    <a:pt x="119733" y="0"/>
                  </a:lnTo>
                  <a:lnTo>
                    <a:pt x="119733" y="0"/>
                  </a:lnTo>
                  <a:close/>
                </a:path>
              </a:pathLst>
            </a:custGeom>
            <a:solidFill>
              <a:schemeClr val="lt2">
                <a:alpha val="28627"/>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3" name="Shape 13"/>
            <p:cNvSpPr/>
            <p:nvPr/>
          </p:nvSpPr>
          <p:spPr>
            <a:xfrm>
              <a:off x="-309562" y="4318000"/>
              <a:ext cx="8280401" cy="1209675"/>
            </a:xfrm>
            <a:custGeom>
              <a:avLst/>
              <a:gdLst/>
              <a:ahLst/>
              <a:cxnLst/>
              <a:rect l="0" t="0" r="0" b="0"/>
              <a:pathLst>
                <a:path w="120000" h="120000" extrusionOk="0">
                  <a:moveTo>
                    <a:pt x="120000" y="112440"/>
                  </a:moveTo>
                  <a:lnTo>
                    <a:pt x="120000" y="112440"/>
                  </a:lnTo>
                  <a:lnTo>
                    <a:pt x="117377" y="110236"/>
                  </a:lnTo>
                  <a:lnTo>
                    <a:pt x="114662" y="108031"/>
                  </a:lnTo>
                  <a:lnTo>
                    <a:pt x="109003" y="102677"/>
                  </a:lnTo>
                  <a:lnTo>
                    <a:pt x="103021" y="96062"/>
                  </a:lnTo>
                  <a:lnTo>
                    <a:pt x="96717" y="88818"/>
                  </a:lnTo>
                  <a:lnTo>
                    <a:pt x="90046" y="80000"/>
                  </a:lnTo>
                  <a:lnTo>
                    <a:pt x="83006" y="70236"/>
                  </a:lnTo>
                  <a:lnTo>
                    <a:pt x="75598" y="58897"/>
                  </a:lnTo>
                  <a:lnTo>
                    <a:pt x="67776" y="46614"/>
                  </a:lnTo>
                  <a:lnTo>
                    <a:pt x="67776" y="46614"/>
                  </a:lnTo>
                  <a:lnTo>
                    <a:pt x="64693" y="41889"/>
                  </a:lnTo>
                  <a:lnTo>
                    <a:pt x="61702" y="37165"/>
                  </a:lnTo>
                  <a:lnTo>
                    <a:pt x="58803" y="33070"/>
                  </a:lnTo>
                  <a:lnTo>
                    <a:pt x="55904" y="28976"/>
                  </a:lnTo>
                  <a:lnTo>
                    <a:pt x="53098" y="25511"/>
                  </a:lnTo>
                  <a:lnTo>
                    <a:pt x="50383" y="22047"/>
                  </a:lnTo>
                  <a:lnTo>
                    <a:pt x="47714" y="18897"/>
                  </a:lnTo>
                  <a:lnTo>
                    <a:pt x="45092" y="16062"/>
                  </a:lnTo>
                  <a:lnTo>
                    <a:pt x="42561" y="13543"/>
                  </a:lnTo>
                  <a:lnTo>
                    <a:pt x="40030" y="11338"/>
                  </a:lnTo>
                  <a:lnTo>
                    <a:pt x="35245" y="7244"/>
                  </a:lnTo>
                  <a:lnTo>
                    <a:pt x="30690" y="4409"/>
                  </a:lnTo>
                  <a:lnTo>
                    <a:pt x="26411" y="2204"/>
                  </a:lnTo>
                  <a:lnTo>
                    <a:pt x="22315" y="629"/>
                  </a:lnTo>
                  <a:lnTo>
                    <a:pt x="18450" y="0"/>
                  </a:lnTo>
                  <a:lnTo>
                    <a:pt x="14815" y="0"/>
                  </a:lnTo>
                  <a:lnTo>
                    <a:pt x="11411" y="629"/>
                  </a:lnTo>
                  <a:lnTo>
                    <a:pt x="8236" y="1574"/>
                  </a:lnTo>
                  <a:lnTo>
                    <a:pt x="5291" y="3149"/>
                  </a:lnTo>
                  <a:lnTo>
                    <a:pt x="2530" y="5039"/>
                  </a:lnTo>
                  <a:lnTo>
                    <a:pt x="0" y="7559"/>
                  </a:lnTo>
                  <a:lnTo>
                    <a:pt x="0" y="7559"/>
                  </a:lnTo>
                  <a:lnTo>
                    <a:pt x="3542" y="10393"/>
                  </a:lnTo>
                  <a:lnTo>
                    <a:pt x="7223" y="13543"/>
                  </a:lnTo>
                  <a:lnTo>
                    <a:pt x="11042" y="17637"/>
                  </a:lnTo>
                  <a:lnTo>
                    <a:pt x="15000" y="22047"/>
                  </a:lnTo>
                  <a:lnTo>
                    <a:pt x="19095" y="27401"/>
                  </a:lnTo>
                  <a:lnTo>
                    <a:pt x="23328" y="33070"/>
                  </a:lnTo>
                  <a:lnTo>
                    <a:pt x="27745" y="39370"/>
                  </a:lnTo>
                  <a:lnTo>
                    <a:pt x="32254" y="46614"/>
                  </a:lnTo>
                  <a:lnTo>
                    <a:pt x="32254" y="46614"/>
                  </a:lnTo>
                  <a:lnTo>
                    <a:pt x="40398" y="59527"/>
                  </a:lnTo>
                  <a:lnTo>
                    <a:pt x="48128" y="70866"/>
                  </a:lnTo>
                  <a:lnTo>
                    <a:pt x="55398" y="81259"/>
                  </a:lnTo>
                  <a:lnTo>
                    <a:pt x="58941" y="85669"/>
                  </a:lnTo>
                  <a:lnTo>
                    <a:pt x="62300" y="90078"/>
                  </a:lnTo>
                  <a:lnTo>
                    <a:pt x="65613" y="94173"/>
                  </a:lnTo>
                  <a:lnTo>
                    <a:pt x="68834" y="97637"/>
                  </a:lnTo>
                  <a:lnTo>
                    <a:pt x="71963" y="101102"/>
                  </a:lnTo>
                  <a:lnTo>
                    <a:pt x="75000" y="104251"/>
                  </a:lnTo>
                  <a:lnTo>
                    <a:pt x="77944" y="106771"/>
                  </a:lnTo>
                  <a:lnTo>
                    <a:pt x="80797" y="109291"/>
                  </a:lnTo>
                  <a:lnTo>
                    <a:pt x="83558" y="111496"/>
                  </a:lnTo>
                  <a:lnTo>
                    <a:pt x="86273" y="113700"/>
                  </a:lnTo>
                  <a:lnTo>
                    <a:pt x="88895" y="115275"/>
                  </a:lnTo>
                  <a:lnTo>
                    <a:pt x="91426" y="116535"/>
                  </a:lnTo>
                  <a:lnTo>
                    <a:pt x="93865" y="117795"/>
                  </a:lnTo>
                  <a:lnTo>
                    <a:pt x="96257" y="118740"/>
                  </a:lnTo>
                  <a:lnTo>
                    <a:pt x="98604" y="119370"/>
                  </a:lnTo>
                  <a:lnTo>
                    <a:pt x="100858" y="120000"/>
                  </a:lnTo>
                  <a:lnTo>
                    <a:pt x="103021" y="120000"/>
                  </a:lnTo>
                  <a:lnTo>
                    <a:pt x="105138" y="120000"/>
                  </a:lnTo>
                  <a:lnTo>
                    <a:pt x="107208" y="119685"/>
                  </a:lnTo>
                  <a:lnTo>
                    <a:pt x="109187" y="119370"/>
                  </a:lnTo>
                  <a:lnTo>
                    <a:pt x="111119" y="118740"/>
                  </a:lnTo>
                  <a:lnTo>
                    <a:pt x="113006" y="117795"/>
                  </a:lnTo>
                  <a:lnTo>
                    <a:pt x="114846" y="116535"/>
                  </a:lnTo>
                  <a:lnTo>
                    <a:pt x="116595" y="115275"/>
                  </a:lnTo>
                  <a:lnTo>
                    <a:pt x="118343" y="114015"/>
                  </a:lnTo>
                  <a:lnTo>
                    <a:pt x="120000" y="112440"/>
                  </a:lnTo>
                  <a:lnTo>
                    <a:pt x="120000" y="112440"/>
                  </a:lnTo>
                  <a:close/>
                </a:path>
              </a:pathLst>
            </a:custGeom>
            <a:solidFill>
              <a:schemeClr val="lt2">
                <a:alpha val="40000"/>
              </a:schemeClr>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4" name="Shape 14"/>
            <p:cNvSpPr/>
            <p:nvPr/>
          </p:nvSpPr>
          <p:spPr>
            <a:xfrm>
              <a:off x="3175" y="4335462"/>
              <a:ext cx="8166099" cy="1101725"/>
            </a:xfrm>
            <a:custGeom>
              <a:avLst/>
              <a:gdLst/>
              <a:ahLst/>
              <a:cxnLst/>
              <a:rect l="0" t="0" r="0" b="0"/>
              <a:pathLst>
                <a:path w="120000" h="120000" extrusionOk="0">
                  <a:moveTo>
                    <a:pt x="0" y="12103"/>
                  </a:moveTo>
                  <a:lnTo>
                    <a:pt x="0" y="12103"/>
                  </a:lnTo>
                  <a:lnTo>
                    <a:pt x="419" y="11412"/>
                  </a:lnTo>
                  <a:lnTo>
                    <a:pt x="1679" y="9682"/>
                  </a:lnTo>
                  <a:lnTo>
                    <a:pt x="3825" y="7262"/>
                  </a:lnTo>
                  <a:lnTo>
                    <a:pt x="5225" y="5878"/>
                  </a:lnTo>
                  <a:lnTo>
                    <a:pt x="6858" y="4495"/>
                  </a:lnTo>
                  <a:lnTo>
                    <a:pt x="8678" y="3458"/>
                  </a:lnTo>
                  <a:lnTo>
                    <a:pt x="10777" y="2420"/>
                  </a:lnTo>
                  <a:lnTo>
                    <a:pt x="13063" y="1383"/>
                  </a:lnTo>
                  <a:lnTo>
                    <a:pt x="15629" y="691"/>
                  </a:lnTo>
                  <a:lnTo>
                    <a:pt x="18429" y="345"/>
                  </a:lnTo>
                  <a:lnTo>
                    <a:pt x="21461" y="0"/>
                  </a:lnTo>
                  <a:lnTo>
                    <a:pt x="24727" y="345"/>
                  </a:lnTo>
                  <a:lnTo>
                    <a:pt x="28227" y="1037"/>
                  </a:lnTo>
                  <a:lnTo>
                    <a:pt x="32006" y="2420"/>
                  </a:lnTo>
                  <a:lnTo>
                    <a:pt x="36018" y="4149"/>
                  </a:lnTo>
                  <a:lnTo>
                    <a:pt x="40264" y="6916"/>
                  </a:lnTo>
                  <a:lnTo>
                    <a:pt x="44790" y="10028"/>
                  </a:lnTo>
                  <a:lnTo>
                    <a:pt x="49595" y="13832"/>
                  </a:lnTo>
                  <a:lnTo>
                    <a:pt x="54634" y="18328"/>
                  </a:lnTo>
                  <a:lnTo>
                    <a:pt x="59953" y="23861"/>
                  </a:lnTo>
                  <a:lnTo>
                    <a:pt x="65505" y="30086"/>
                  </a:lnTo>
                  <a:lnTo>
                    <a:pt x="71337" y="37348"/>
                  </a:lnTo>
                  <a:lnTo>
                    <a:pt x="77449" y="45994"/>
                  </a:lnTo>
                  <a:lnTo>
                    <a:pt x="83841" y="55331"/>
                  </a:lnTo>
                  <a:lnTo>
                    <a:pt x="90513" y="65706"/>
                  </a:lnTo>
                  <a:lnTo>
                    <a:pt x="97465" y="77463"/>
                  </a:lnTo>
                  <a:lnTo>
                    <a:pt x="104696" y="90259"/>
                  </a:lnTo>
                  <a:lnTo>
                    <a:pt x="112208" y="104438"/>
                  </a:lnTo>
                  <a:lnTo>
                    <a:pt x="120000" y="12000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5" name="Shape 15"/>
            <p:cNvSpPr/>
            <p:nvPr/>
          </p:nvSpPr>
          <p:spPr>
            <a:xfrm>
              <a:off x="4156075" y="4316412"/>
              <a:ext cx="4940299" cy="927100"/>
            </a:xfrm>
            <a:custGeom>
              <a:avLst/>
              <a:gdLst/>
              <a:ahLst/>
              <a:cxnLst/>
              <a:rect l="0" t="0" r="0" b="0"/>
              <a:pathLst>
                <a:path w="120000" h="120000" extrusionOk="0">
                  <a:moveTo>
                    <a:pt x="0" y="119999"/>
                  </a:moveTo>
                  <a:lnTo>
                    <a:pt x="0" y="119999"/>
                  </a:lnTo>
                  <a:lnTo>
                    <a:pt x="3470" y="115068"/>
                  </a:lnTo>
                  <a:lnTo>
                    <a:pt x="12956" y="102328"/>
                  </a:lnTo>
                  <a:lnTo>
                    <a:pt x="19511" y="93698"/>
                  </a:lnTo>
                  <a:lnTo>
                    <a:pt x="27069" y="84246"/>
                  </a:lnTo>
                  <a:lnTo>
                    <a:pt x="35475" y="73972"/>
                  </a:lnTo>
                  <a:lnTo>
                    <a:pt x="44498" y="62876"/>
                  </a:lnTo>
                  <a:lnTo>
                    <a:pt x="54061" y="52191"/>
                  </a:lnTo>
                  <a:lnTo>
                    <a:pt x="63856" y="41506"/>
                  </a:lnTo>
                  <a:lnTo>
                    <a:pt x="73881" y="31643"/>
                  </a:lnTo>
                  <a:lnTo>
                    <a:pt x="83830" y="22191"/>
                  </a:lnTo>
                  <a:lnTo>
                    <a:pt x="88766" y="18082"/>
                  </a:lnTo>
                  <a:lnTo>
                    <a:pt x="93547" y="13972"/>
                  </a:lnTo>
                  <a:lnTo>
                    <a:pt x="98329" y="10684"/>
                  </a:lnTo>
                  <a:lnTo>
                    <a:pt x="102956" y="7397"/>
                  </a:lnTo>
                  <a:lnTo>
                    <a:pt x="107506" y="4931"/>
                  </a:lnTo>
                  <a:lnTo>
                    <a:pt x="111825" y="2876"/>
                  </a:lnTo>
                  <a:lnTo>
                    <a:pt x="115989" y="1232"/>
                  </a:lnTo>
                  <a:lnTo>
                    <a:pt x="120000" y="0"/>
                  </a:lnTo>
                </a:path>
              </a:pathLst>
            </a:custGeom>
            <a:noFill/>
            <a:ln w="9525" cap="flat" cmpd="sng">
              <a:solidFill>
                <a:srgbClr val="FFFFFF"/>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sp>
          <p:nvSpPr>
            <p:cNvPr id="16" name="Shape 16"/>
            <p:cNvSpPr/>
            <p:nvPr/>
          </p:nvSpPr>
          <p:spPr>
            <a:xfrm>
              <a:off x="-3905251" y="4294187"/>
              <a:ext cx="13027839" cy="1892300"/>
            </a:xfrm>
            <a:custGeom>
              <a:avLst/>
              <a:gdLst/>
              <a:ahLst/>
              <a:cxnLst/>
              <a:rect l="0" t="0" r="0" b="0"/>
              <a:pathLst>
                <a:path w="120000" h="120000" extrusionOk="0">
                  <a:moveTo>
                    <a:pt x="119941" y="51543"/>
                  </a:moveTo>
                  <a:lnTo>
                    <a:pt x="119941" y="51543"/>
                  </a:lnTo>
                  <a:lnTo>
                    <a:pt x="118828" y="54563"/>
                  </a:lnTo>
                  <a:lnTo>
                    <a:pt x="117715" y="57382"/>
                  </a:lnTo>
                  <a:lnTo>
                    <a:pt x="116544" y="60000"/>
                  </a:lnTo>
                  <a:lnTo>
                    <a:pt x="115344" y="62416"/>
                  </a:lnTo>
                  <a:lnTo>
                    <a:pt x="114114" y="64832"/>
                  </a:lnTo>
                  <a:lnTo>
                    <a:pt x="112825" y="67046"/>
                  </a:lnTo>
                  <a:lnTo>
                    <a:pt x="111508" y="68859"/>
                  </a:lnTo>
                  <a:lnTo>
                    <a:pt x="110131" y="70671"/>
                  </a:lnTo>
                  <a:lnTo>
                    <a:pt x="108696" y="72281"/>
                  </a:lnTo>
                  <a:lnTo>
                    <a:pt x="107203" y="73489"/>
                  </a:lnTo>
                  <a:lnTo>
                    <a:pt x="105651" y="74697"/>
                  </a:lnTo>
                  <a:lnTo>
                    <a:pt x="104040" y="75503"/>
                  </a:lnTo>
                  <a:lnTo>
                    <a:pt x="102371" y="76308"/>
                  </a:lnTo>
                  <a:lnTo>
                    <a:pt x="100614" y="76711"/>
                  </a:lnTo>
                  <a:lnTo>
                    <a:pt x="98799" y="76711"/>
                  </a:lnTo>
                  <a:lnTo>
                    <a:pt x="96896" y="76510"/>
                  </a:lnTo>
                  <a:lnTo>
                    <a:pt x="94904" y="76107"/>
                  </a:lnTo>
                  <a:lnTo>
                    <a:pt x="92855" y="75503"/>
                  </a:lnTo>
                  <a:lnTo>
                    <a:pt x="90717" y="74496"/>
                  </a:lnTo>
                  <a:lnTo>
                    <a:pt x="88462" y="73087"/>
                  </a:lnTo>
                  <a:lnTo>
                    <a:pt x="86120" y="71476"/>
                  </a:lnTo>
                  <a:lnTo>
                    <a:pt x="83689" y="69463"/>
                  </a:lnTo>
                  <a:lnTo>
                    <a:pt x="81171" y="67248"/>
                  </a:lnTo>
                  <a:lnTo>
                    <a:pt x="78535" y="64630"/>
                  </a:lnTo>
                  <a:lnTo>
                    <a:pt x="75783" y="61610"/>
                  </a:lnTo>
                  <a:lnTo>
                    <a:pt x="72942" y="58187"/>
                  </a:lnTo>
                  <a:lnTo>
                    <a:pt x="69956" y="54362"/>
                  </a:lnTo>
                  <a:lnTo>
                    <a:pt x="66881" y="50335"/>
                  </a:lnTo>
                  <a:lnTo>
                    <a:pt x="63660" y="45704"/>
                  </a:lnTo>
                  <a:lnTo>
                    <a:pt x="60351" y="40872"/>
                  </a:lnTo>
                  <a:lnTo>
                    <a:pt x="56896" y="35637"/>
                  </a:lnTo>
                  <a:lnTo>
                    <a:pt x="53294" y="29798"/>
                  </a:lnTo>
                  <a:lnTo>
                    <a:pt x="53294" y="29798"/>
                  </a:lnTo>
                  <a:lnTo>
                    <a:pt x="49721" y="24161"/>
                  </a:lnTo>
                  <a:lnTo>
                    <a:pt x="46266" y="19328"/>
                  </a:lnTo>
                  <a:lnTo>
                    <a:pt x="42957" y="14899"/>
                  </a:lnTo>
                  <a:lnTo>
                    <a:pt x="39795" y="11275"/>
                  </a:lnTo>
                  <a:lnTo>
                    <a:pt x="36778" y="8255"/>
                  </a:lnTo>
                  <a:lnTo>
                    <a:pt x="33879" y="5637"/>
                  </a:lnTo>
                  <a:lnTo>
                    <a:pt x="31127" y="3624"/>
                  </a:lnTo>
                  <a:lnTo>
                    <a:pt x="28521" y="2013"/>
                  </a:lnTo>
                  <a:lnTo>
                    <a:pt x="26002" y="1006"/>
                  </a:lnTo>
                  <a:lnTo>
                    <a:pt x="23660" y="201"/>
                  </a:lnTo>
                  <a:lnTo>
                    <a:pt x="21405" y="0"/>
                  </a:lnTo>
                  <a:lnTo>
                    <a:pt x="19297" y="0"/>
                  </a:lnTo>
                  <a:lnTo>
                    <a:pt x="17306" y="402"/>
                  </a:lnTo>
                  <a:lnTo>
                    <a:pt x="15431" y="1006"/>
                  </a:lnTo>
                  <a:lnTo>
                    <a:pt x="13674" y="2013"/>
                  </a:lnTo>
                  <a:lnTo>
                    <a:pt x="12035" y="3020"/>
                  </a:lnTo>
                  <a:lnTo>
                    <a:pt x="10483" y="4429"/>
                  </a:lnTo>
                  <a:lnTo>
                    <a:pt x="9077" y="5838"/>
                  </a:lnTo>
                  <a:lnTo>
                    <a:pt x="7759" y="7449"/>
                  </a:lnTo>
                  <a:lnTo>
                    <a:pt x="6588" y="9261"/>
                  </a:lnTo>
                  <a:lnTo>
                    <a:pt x="5475" y="10872"/>
                  </a:lnTo>
                  <a:lnTo>
                    <a:pt x="4509" y="12684"/>
                  </a:lnTo>
                  <a:lnTo>
                    <a:pt x="3631" y="14496"/>
                  </a:lnTo>
                  <a:lnTo>
                    <a:pt x="2840" y="16107"/>
                  </a:lnTo>
                  <a:lnTo>
                    <a:pt x="2166" y="17718"/>
                  </a:lnTo>
                  <a:lnTo>
                    <a:pt x="1581" y="19328"/>
                  </a:lnTo>
                  <a:lnTo>
                    <a:pt x="702" y="21744"/>
                  </a:lnTo>
                  <a:lnTo>
                    <a:pt x="175" y="23557"/>
                  </a:lnTo>
                  <a:lnTo>
                    <a:pt x="0" y="24161"/>
                  </a:lnTo>
                  <a:lnTo>
                    <a:pt x="0" y="120000"/>
                  </a:lnTo>
                  <a:lnTo>
                    <a:pt x="119941" y="120000"/>
                  </a:lnTo>
                  <a:lnTo>
                    <a:pt x="119941" y="120000"/>
                  </a:lnTo>
                  <a:lnTo>
                    <a:pt x="120000" y="119395"/>
                  </a:lnTo>
                  <a:lnTo>
                    <a:pt x="120000" y="119395"/>
                  </a:lnTo>
                  <a:lnTo>
                    <a:pt x="120000" y="51342"/>
                  </a:lnTo>
                  <a:lnTo>
                    <a:pt x="120000" y="51342"/>
                  </a:lnTo>
                  <a:lnTo>
                    <a:pt x="119941" y="51543"/>
                  </a:lnTo>
                  <a:lnTo>
                    <a:pt x="119941" y="51543"/>
                  </a:lnTo>
                  <a:close/>
                </a:path>
              </a:pathLst>
            </a:custGeom>
            <a:solidFill>
              <a:schemeClr val="lt1"/>
            </a:solid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ndara"/>
                <a:ea typeface="Candara"/>
                <a:cs typeface="Candara"/>
                <a:sym typeface="Candara"/>
              </a:endParaRPr>
            </a:p>
          </p:txBody>
        </p:sp>
      </p:grpSp>
      <p:sp>
        <p:nvSpPr>
          <p:cNvPr id="17" name="Shape 17"/>
          <p:cNvSpPr txBox="1">
            <a:spLocks noGrp="1"/>
          </p:cNvSpPr>
          <p:nvPr>
            <p:ph type="title"/>
          </p:nvPr>
        </p:nvSpPr>
        <p:spPr>
          <a:xfrm>
            <a:off x="457200" y="338328"/>
            <a:ext cx="8229600" cy="1252727"/>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Candara"/>
              <a:buNone/>
              <a:defRPr sz="4400" b="0" i="0" u="none" strike="noStrike" cap="none">
                <a:solidFill>
                  <a:srgbClr val="FFFFFF"/>
                </a:solidFill>
                <a:latin typeface="Candara"/>
                <a:ea typeface="Candara"/>
                <a:cs typeface="Candara"/>
                <a:sym typeface="Candara"/>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8" name="Shape 18"/>
          <p:cNvSpPr txBox="1">
            <a:spLocks noGrp="1"/>
          </p:cNvSpPr>
          <p:nvPr>
            <p:ph type="dt" idx="10"/>
          </p:nvPr>
        </p:nvSpPr>
        <p:spPr>
          <a:xfrm>
            <a:off x="5163671" y="6250164"/>
            <a:ext cx="3786690" cy="365125"/>
          </a:xfrm>
          <a:prstGeom prst="rect">
            <a:avLst/>
          </a:prstGeom>
          <a:noFill/>
          <a:ln>
            <a:noFill/>
          </a:ln>
        </p:spPr>
        <p:txBody>
          <a:bodyPr lIns="91425" tIns="91425" rIns="91425" bIns="91425" anchor="ctr" anchorCtr="0"/>
          <a:lstStyle>
            <a:lvl1pPr marL="0" marR="0" lvl="0" indent="0" algn="r"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19" name="Shape 19"/>
          <p:cNvSpPr txBox="1">
            <a:spLocks noGrp="1"/>
          </p:cNvSpPr>
          <p:nvPr>
            <p:ph type="ftr" idx="11"/>
          </p:nvPr>
        </p:nvSpPr>
        <p:spPr>
          <a:xfrm>
            <a:off x="193638" y="6250164"/>
            <a:ext cx="3786690" cy="365125"/>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dk2"/>
                </a:solidFill>
                <a:latin typeface="Candara"/>
                <a:ea typeface="Candara"/>
                <a:cs typeface="Candara"/>
                <a:sym typeface="Candara"/>
              </a:defRPr>
            </a:lvl1pPr>
            <a:lvl2pPr marL="457200" marR="0" lvl="1" indent="0" algn="l" rtl="0">
              <a:spcBef>
                <a:spcPts val="0"/>
              </a:spcBef>
              <a:buNone/>
              <a:defRPr sz="1800" b="0" i="0" u="none" strike="noStrike" cap="none">
                <a:solidFill>
                  <a:schemeClr val="dk1"/>
                </a:solidFill>
                <a:latin typeface="Candara"/>
                <a:ea typeface="Candara"/>
                <a:cs typeface="Candara"/>
                <a:sym typeface="Candara"/>
              </a:defRPr>
            </a:lvl2pPr>
            <a:lvl3pPr marL="914400" marR="0" lvl="2" indent="0" algn="l" rtl="0">
              <a:spcBef>
                <a:spcPts val="0"/>
              </a:spcBef>
              <a:buNone/>
              <a:defRPr sz="1800" b="0" i="0" u="none" strike="noStrike" cap="none">
                <a:solidFill>
                  <a:schemeClr val="dk1"/>
                </a:solidFill>
                <a:latin typeface="Candara"/>
                <a:ea typeface="Candara"/>
                <a:cs typeface="Candara"/>
                <a:sym typeface="Candara"/>
              </a:defRPr>
            </a:lvl3pPr>
            <a:lvl4pPr marL="1371600" marR="0" lvl="3" indent="0" algn="l" rtl="0">
              <a:spcBef>
                <a:spcPts val="0"/>
              </a:spcBef>
              <a:buNone/>
              <a:defRPr sz="1800" b="0" i="0" u="none" strike="noStrike" cap="none">
                <a:solidFill>
                  <a:schemeClr val="dk1"/>
                </a:solidFill>
                <a:latin typeface="Candara"/>
                <a:ea typeface="Candara"/>
                <a:cs typeface="Candara"/>
                <a:sym typeface="Candara"/>
              </a:defRPr>
            </a:lvl4pPr>
            <a:lvl5pPr marL="1828800" marR="0" lvl="4" indent="0" algn="l" rtl="0">
              <a:spcBef>
                <a:spcPts val="0"/>
              </a:spcBef>
              <a:buNone/>
              <a:defRPr sz="1800" b="0" i="0" u="none" strike="noStrike" cap="none">
                <a:solidFill>
                  <a:schemeClr val="dk1"/>
                </a:solidFill>
                <a:latin typeface="Candara"/>
                <a:ea typeface="Candara"/>
                <a:cs typeface="Candara"/>
                <a:sym typeface="Candara"/>
              </a:defRPr>
            </a:lvl5pPr>
            <a:lvl6pPr marL="2286000" marR="0" lvl="5" indent="0" algn="l" rtl="0">
              <a:spcBef>
                <a:spcPts val="0"/>
              </a:spcBef>
              <a:buNone/>
              <a:defRPr sz="1800" b="0" i="0" u="none" strike="noStrike" cap="none">
                <a:solidFill>
                  <a:schemeClr val="dk1"/>
                </a:solidFill>
                <a:latin typeface="Candara"/>
                <a:ea typeface="Candara"/>
                <a:cs typeface="Candara"/>
                <a:sym typeface="Candara"/>
              </a:defRPr>
            </a:lvl6pPr>
            <a:lvl7pPr marL="2743200" marR="0" lvl="6" indent="0" algn="l" rtl="0">
              <a:spcBef>
                <a:spcPts val="0"/>
              </a:spcBef>
              <a:buNone/>
              <a:defRPr sz="1800" b="0" i="0" u="none" strike="noStrike" cap="none">
                <a:solidFill>
                  <a:schemeClr val="dk1"/>
                </a:solidFill>
                <a:latin typeface="Candara"/>
                <a:ea typeface="Candara"/>
                <a:cs typeface="Candara"/>
                <a:sym typeface="Candara"/>
              </a:defRPr>
            </a:lvl7pPr>
            <a:lvl8pPr marL="3200400" marR="0" lvl="7" indent="0" algn="l" rtl="0">
              <a:spcBef>
                <a:spcPts val="0"/>
              </a:spcBef>
              <a:buNone/>
              <a:defRPr sz="1800" b="0" i="0" u="none" strike="noStrike" cap="none">
                <a:solidFill>
                  <a:schemeClr val="dk1"/>
                </a:solidFill>
                <a:latin typeface="Candara"/>
                <a:ea typeface="Candara"/>
                <a:cs typeface="Candara"/>
                <a:sym typeface="Candara"/>
              </a:defRPr>
            </a:lvl8pPr>
            <a:lvl9pPr marL="3657600" marR="0" lvl="8" indent="0" algn="l" rtl="0">
              <a:spcBef>
                <a:spcPts val="0"/>
              </a:spcBef>
              <a:buNone/>
              <a:defRPr sz="1800" b="0" i="0" u="none" strike="noStrike" cap="none">
                <a:solidFill>
                  <a:schemeClr val="dk1"/>
                </a:solidFill>
                <a:latin typeface="Candara"/>
                <a:ea typeface="Candara"/>
                <a:cs typeface="Candara"/>
                <a:sym typeface="Candara"/>
              </a:defRPr>
            </a:lvl9pPr>
          </a:lstStyle>
          <a:p>
            <a:endParaRPr/>
          </a:p>
        </p:txBody>
      </p:sp>
      <p:sp>
        <p:nvSpPr>
          <p:cNvPr id="20" name="Shape 20"/>
          <p:cNvSpPr txBox="1">
            <a:spLocks noGrp="1"/>
          </p:cNvSpPr>
          <p:nvPr>
            <p:ph type="sldNum" idx="12"/>
          </p:nvPr>
        </p:nvSpPr>
        <p:spPr>
          <a:xfrm>
            <a:off x="3991087" y="6250162"/>
            <a:ext cx="1161826"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000" b="0" u="none">
                <a:solidFill>
                  <a:schemeClr val="dk2"/>
                </a:solidFill>
                <a:latin typeface="Candara"/>
                <a:ea typeface="Candara"/>
                <a:cs typeface="Candara"/>
                <a:sym typeface="Candara"/>
              </a:rPr>
              <a:t>‹#›</a:t>
            </a:fld>
            <a:endParaRPr lang="en-US" sz="1000" b="0" u="none">
              <a:solidFill>
                <a:schemeClr val="dk2"/>
              </a:solidFill>
              <a:latin typeface="Candara"/>
              <a:ea typeface="Candara"/>
              <a:cs typeface="Candara"/>
              <a:sym typeface="Candara"/>
            </a:endParaRPr>
          </a:p>
        </p:txBody>
      </p:sp>
      <p:sp>
        <p:nvSpPr>
          <p:cNvPr id="21" name="Shape 21"/>
          <p:cNvSpPr txBox="1">
            <a:spLocks noGrp="1"/>
          </p:cNvSpPr>
          <p:nvPr>
            <p:ph type="body" idx="1"/>
          </p:nvPr>
        </p:nvSpPr>
        <p:spPr>
          <a:xfrm>
            <a:off x="872066" y="2675466"/>
            <a:ext cx="7408332" cy="3450695"/>
          </a:xfrm>
          <a:prstGeom prst="rect">
            <a:avLst/>
          </a:prstGeom>
          <a:noFill/>
          <a:ln>
            <a:noFill/>
          </a:ln>
        </p:spPr>
        <p:txBody>
          <a:bodyPr lIns="91425" tIns="91425" rIns="91425" bIns="91425" anchor="t" anchorCtr="0"/>
          <a:lstStyle>
            <a:lvl1pPr marL="274320" marR="0" lvl="0" indent="-121920" algn="l" rtl="0">
              <a:spcBef>
                <a:spcPts val="480"/>
              </a:spcBef>
              <a:buClr>
                <a:schemeClr val="accent1"/>
              </a:buClr>
              <a:buSzPct val="100000"/>
              <a:buFont typeface="Noto Sans Symbols"/>
              <a:buChar char="∗"/>
              <a:defRPr sz="2400" b="0" i="0" u="none" strike="noStrike" cap="none">
                <a:solidFill>
                  <a:schemeClr val="dk2"/>
                </a:solidFill>
                <a:latin typeface="Candara"/>
                <a:ea typeface="Candara"/>
                <a:cs typeface="Candara"/>
                <a:sym typeface="Candara"/>
              </a:defRPr>
            </a:lvl1pPr>
            <a:lvl2pPr marL="576263" marR="0" lvl="1" indent="-144462" algn="l" rtl="0">
              <a:spcBef>
                <a:spcPts val="440"/>
              </a:spcBef>
              <a:buClr>
                <a:schemeClr val="accent1"/>
              </a:buClr>
              <a:buSzPct val="100000"/>
              <a:buFont typeface="Noto Sans Symbols"/>
              <a:buChar char="∗"/>
              <a:defRPr sz="2200" b="0" i="0" u="none" strike="noStrike" cap="none">
                <a:solidFill>
                  <a:schemeClr val="dk2"/>
                </a:solidFill>
                <a:latin typeface="Candara"/>
                <a:ea typeface="Candara"/>
                <a:cs typeface="Candara"/>
                <a:sym typeface="Candara"/>
              </a:defRPr>
            </a:lvl2pPr>
            <a:lvl3pPr marL="855663" marR="0" lvl="2" indent="-106362" algn="l" rtl="0">
              <a:spcBef>
                <a:spcPts val="400"/>
              </a:spcBef>
              <a:buClr>
                <a:schemeClr val="accent1"/>
              </a:buClr>
              <a:buSzPct val="100000"/>
              <a:buFont typeface="Noto Sans Symbols"/>
              <a:buChar char="∗"/>
              <a:defRPr sz="2000" b="0" i="0" u="none" strike="noStrike" cap="none">
                <a:solidFill>
                  <a:schemeClr val="dk2"/>
                </a:solidFill>
                <a:latin typeface="Candara"/>
                <a:ea typeface="Candara"/>
                <a:cs typeface="Candara"/>
                <a:sym typeface="Candara"/>
              </a:defRPr>
            </a:lvl3pPr>
            <a:lvl4pPr marL="1143000" marR="0" lvl="3" indent="-114300" algn="l" rtl="0">
              <a:spcBef>
                <a:spcPts val="360"/>
              </a:spcBef>
              <a:buClr>
                <a:schemeClr val="accent1"/>
              </a:buClr>
              <a:buSzPct val="100000"/>
              <a:buFont typeface="Noto Sans Symbols"/>
              <a:buChar char="∗"/>
              <a:defRPr sz="1800" b="0" i="0" u="none" strike="noStrike" cap="none">
                <a:solidFill>
                  <a:schemeClr val="dk2"/>
                </a:solidFill>
                <a:latin typeface="Candara"/>
                <a:ea typeface="Candara"/>
                <a:cs typeface="Candara"/>
                <a:sym typeface="Candara"/>
              </a:defRPr>
            </a:lvl4pPr>
            <a:lvl5pPr marL="1463040" marR="0" lvl="4" indent="-129539" algn="l" rtl="0">
              <a:spcBef>
                <a:spcPts val="320"/>
              </a:spcBef>
              <a:buClr>
                <a:schemeClr val="accent1"/>
              </a:buClr>
              <a:buSzPct val="100000"/>
              <a:buFont typeface="Noto Sans Symbols"/>
              <a:buChar char="∗"/>
              <a:defRPr sz="1600" b="0" i="0" u="none" strike="noStrike" cap="none">
                <a:solidFill>
                  <a:schemeClr val="dk2"/>
                </a:solidFill>
                <a:latin typeface="Candara"/>
                <a:ea typeface="Candara"/>
                <a:cs typeface="Candara"/>
                <a:sym typeface="Candara"/>
              </a:defRPr>
            </a:lvl5pPr>
            <a:lvl6pPr marL="1783079" marR="0" lvl="5" indent="-144779"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6pPr>
            <a:lvl7pPr marL="2103120" marR="0" lvl="6" indent="-14732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7pPr>
            <a:lvl8pPr marL="2423160" marR="0" lvl="7" indent="-14986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8pPr>
            <a:lvl9pPr marL="2743200" marR="0" lvl="8" indent="-139700" algn="l" rtl="0">
              <a:spcBef>
                <a:spcPts val="384"/>
              </a:spcBef>
              <a:buClr>
                <a:schemeClr val="accent1"/>
              </a:buClr>
              <a:buSzPct val="100000"/>
              <a:buFont typeface="Noto Sans Symbols"/>
              <a:buChar char="∗"/>
              <a:defRPr sz="1400" b="0" i="0" u="none" strike="noStrike" cap="none">
                <a:solidFill>
                  <a:schemeClr val="dk2"/>
                </a:solidFill>
                <a:latin typeface="Candara"/>
                <a:ea typeface="Candara"/>
                <a:cs typeface="Candara"/>
                <a:sym typeface="Candar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lker.com/clipart-plankton.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lankton#cite_note-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ctrTitle"/>
          </p:nvPr>
        </p:nvSpPr>
        <p:spPr>
          <a:xfrm>
            <a:off x="685800" y="1600200"/>
            <a:ext cx="7772400" cy="1780107"/>
          </a:xfrm>
          <a:prstGeom prst="rect">
            <a:avLst/>
          </a:prstGeom>
          <a:noFill/>
          <a:ln>
            <a:noFill/>
          </a:ln>
        </p:spPr>
        <p:txBody>
          <a:bodyPr lIns="91425" tIns="45700" rIns="91425" bIns="45700" anchor="b"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Microscopic hitchhiking:</a:t>
            </a:r>
          </a:p>
        </p:txBody>
      </p:sp>
      <p:sp>
        <p:nvSpPr>
          <p:cNvPr id="137" name="Shape 137"/>
          <p:cNvSpPr txBox="1">
            <a:spLocks noGrp="1"/>
          </p:cNvSpPr>
          <p:nvPr>
            <p:ph type="subTitle" idx="1"/>
          </p:nvPr>
        </p:nvSpPr>
        <p:spPr>
          <a:xfrm>
            <a:off x="1371600" y="3556001"/>
            <a:ext cx="6400799" cy="1473199"/>
          </a:xfrm>
          <a:prstGeom prst="rect">
            <a:avLst/>
          </a:prstGeom>
          <a:noFill/>
          <a:ln>
            <a:noFill/>
          </a:ln>
        </p:spPr>
        <p:txBody>
          <a:bodyPr lIns="91425" tIns="45700" rIns="91425" bIns="45700" anchor="t" anchorCtr="0">
            <a:noAutofit/>
          </a:bodyPr>
          <a:lstStyle/>
          <a:p>
            <a:pPr marL="0" marR="0" lvl="0" indent="0" algn="ctr" rtl="0">
              <a:spcBef>
                <a:spcPts val="0"/>
              </a:spcBef>
              <a:buClr>
                <a:schemeClr val="accent1"/>
              </a:buClr>
              <a:buSzPct val="25000"/>
              <a:buFont typeface="Noto Sans Symbols"/>
              <a:buNone/>
            </a:pPr>
            <a:r>
              <a:rPr lang="en-US" sz="2000" b="0" i="0" u="none" strike="noStrike" cap="none">
                <a:solidFill>
                  <a:srgbClr val="FFFFFF"/>
                </a:solidFill>
                <a:latin typeface="Candara"/>
                <a:ea typeface="Candara"/>
                <a:cs typeface="Candara"/>
                <a:sym typeface="Candara"/>
              </a:rPr>
              <a:t>Taking a trip with microbes and plankton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3498" y="1920875"/>
            <a:ext cx="5030786" cy="4205288"/>
          </a:xfrm>
          <a:prstGeom prst="rect">
            <a:avLst/>
          </a:prstGeom>
          <a:noFill/>
          <a:ln>
            <a:noFill/>
          </a:ln>
        </p:spPr>
        <p:txBody>
          <a:bodyPr lIns="91425" tIns="45700" rIns="91425" bIns="45700" anchor="t" anchorCtr="0">
            <a:noAutofit/>
          </a:bodyPr>
          <a:lstStyle/>
          <a:p>
            <a:pPr marL="274320" marR="0" lvl="0" indent="-274320" algn="ctr" rtl="0">
              <a:spcBef>
                <a:spcPts val="0"/>
              </a:spcBef>
              <a:spcAft>
                <a:spcPts val="0"/>
              </a:spcAft>
              <a:buClr>
                <a:schemeClr val="accent1"/>
              </a:buClr>
              <a:buSzPct val="100000"/>
              <a:buFont typeface="Noto Sans Symbols"/>
              <a:buChar char="∗"/>
            </a:pPr>
            <a:r>
              <a:rPr lang="en-US" sz="2400" b="0" i="1" u="none" strike="noStrike" cap="none">
                <a:solidFill>
                  <a:schemeClr val="dk2"/>
                </a:solidFill>
                <a:latin typeface="Candara"/>
                <a:ea typeface="Candara"/>
                <a:cs typeface="Candara"/>
                <a:sym typeface="Candara"/>
              </a:rPr>
              <a:t>Zoothamnium intermedium </a:t>
            </a:r>
            <a:r>
              <a:rPr lang="en-US" sz="2400" b="0" i="0" u="none" strike="noStrike" cap="none">
                <a:solidFill>
                  <a:schemeClr val="dk2"/>
                </a:solidFill>
                <a:latin typeface="Candara"/>
                <a:ea typeface="Candara"/>
                <a:cs typeface="Candara"/>
                <a:sym typeface="Candara"/>
              </a:rPr>
              <a:t>is a </a:t>
            </a:r>
            <a:r>
              <a:rPr lang="en-US" sz="2400" b="1" i="0" u="none" strike="noStrike" cap="none">
                <a:solidFill>
                  <a:schemeClr val="dk2"/>
                </a:solidFill>
                <a:latin typeface="Candara"/>
                <a:ea typeface="Candara"/>
                <a:cs typeface="Candara"/>
                <a:sym typeface="Candara"/>
              </a:rPr>
              <a:t>ciliate protist </a:t>
            </a:r>
            <a:r>
              <a:rPr lang="en-US" sz="2400" b="0" i="0" u="none" strike="noStrike" cap="none">
                <a:solidFill>
                  <a:schemeClr val="dk2"/>
                </a:solidFill>
                <a:latin typeface="Candara"/>
                <a:ea typeface="Candara"/>
                <a:cs typeface="Candara"/>
                <a:sym typeface="Candara"/>
              </a:rPr>
              <a:t>that lives on copepod hosts. </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217" name="Shape 217"/>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Who is that little guy?</a:t>
            </a:r>
          </a:p>
        </p:txBody>
      </p:sp>
      <p:pic>
        <p:nvPicPr>
          <p:cNvPr id="218" name="Shape 218" descr="Image_05.jpg"/>
          <p:cNvPicPr preferRelativeResize="0"/>
          <p:nvPr/>
        </p:nvPicPr>
        <p:blipFill rotWithShape="1">
          <a:blip r:embed="rId3">
            <a:alphaModFix/>
          </a:blip>
          <a:srcRect l="13598"/>
          <a:stretch/>
        </p:blipFill>
        <p:spPr>
          <a:xfrm rot="5400000">
            <a:off x="4758375" y="2472376"/>
            <a:ext cx="4644400" cy="4031596"/>
          </a:xfrm>
          <a:prstGeom prst="rect">
            <a:avLst/>
          </a:prstGeom>
          <a:noFill/>
          <a:ln w="63500" cap="flat" cmpd="sng">
            <a:solidFill>
              <a:schemeClr val="accent2"/>
            </a:solidFill>
            <a:prstDash val="solid"/>
            <a:round/>
            <a:headEnd type="none" w="med" len="med"/>
            <a:tailEnd type="none" w="med" len="med"/>
          </a:ln>
        </p:spPr>
      </p:pic>
      <p:sp>
        <p:nvSpPr>
          <p:cNvPr id="219" name="Shape 219"/>
          <p:cNvSpPr txBox="1"/>
          <p:nvPr/>
        </p:nvSpPr>
        <p:spPr>
          <a:xfrm>
            <a:off x="1381125" y="5802996"/>
            <a:ext cx="3665537"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a:solidFill>
                  <a:srgbClr val="073E87"/>
                </a:solidFill>
                <a:latin typeface="Candara"/>
                <a:ea typeface="Candara"/>
                <a:cs typeface="Candara"/>
                <a:sym typeface="Candara"/>
              </a:rPr>
              <a:t>This is a picture of them fresh from the lab!</a:t>
            </a:r>
          </a:p>
        </p:txBody>
      </p:sp>
      <p:sp>
        <p:nvSpPr>
          <p:cNvPr id="220" name="Shape 220"/>
          <p:cNvSpPr/>
          <p:nvPr/>
        </p:nvSpPr>
        <p:spPr>
          <a:xfrm>
            <a:off x="3460750" y="4556125"/>
            <a:ext cx="1270000" cy="1031875"/>
          </a:xfrm>
          <a:prstGeom prst="bentArrow">
            <a:avLst>
              <a:gd name="adj1" fmla="val 25000"/>
              <a:gd name="adj2" fmla="val 25000"/>
              <a:gd name="adj3" fmla="val 25000"/>
              <a:gd name="adj4" fmla="val 43750"/>
            </a:avLst>
          </a:prstGeom>
          <a:gradFill>
            <a:gsLst>
              <a:gs pos="0">
                <a:srgbClr val="76D2FF"/>
              </a:gs>
              <a:gs pos="100000">
                <a:srgbClr val="13A1EC"/>
              </a:gs>
            </a:gsLst>
            <a:lin ang="5400000" scaled="0"/>
          </a:gradFill>
          <a:ln w="9525" cap="flat" cmpd="sng">
            <a:solidFill>
              <a:schemeClr val="accent1"/>
            </a:solidFill>
            <a:prstDash val="solid"/>
            <a:round/>
            <a:headEnd type="none" w="med" len="med"/>
            <a:tailEnd type="none" w="med" len="med"/>
          </a:ln>
          <a:effectLst>
            <a:outerShdw blurRad="50799" dist="254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None/>
            </a:pPr>
            <a:endParaRPr sz="1800">
              <a:solidFill>
                <a:schemeClr val="dk1"/>
              </a:solidFill>
              <a:latin typeface="Candara"/>
              <a:ea typeface="Candara"/>
              <a:cs typeface="Candara"/>
              <a:sym typeface="Candar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457200" y="1631273"/>
            <a:ext cx="8229600" cy="3450695"/>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Although it doesn’t damage any </a:t>
            </a:r>
            <a:r>
              <a:rPr lang="en-US" sz="2400" b="0" i="0" u="none" strike="noStrike" cap="none">
                <a:solidFill>
                  <a:srgbClr val="FF0000"/>
                </a:solidFill>
                <a:latin typeface="Candara"/>
                <a:ea typeface="Candara"/>
                <a:cs typeface="Candara"/>
                <a:sym typeface="Candara"/>
              </a:rPr>
              <a:t>copepod tissue</a:t>
            </a:r>
            <a:r>
              <a:rPr lang="en-US" sz="2400" b="0" i="0" u="none" strike="noStrike" cap="none">
                <a:solidFill>
                  <a:schemeClr val="dk2"/>
                </a:solidFill>
                <a:latin typeface="Candara"/>
                <a:ea typeface="Candara"/>
                <a:cs typeface="Candara"/>
                <a:sym typeface="Candara"/>
              </a:rPr>
              <a:t>, these hitchhikers can cause a variety of </a:t>
            </a:r>
            <a:r>
              <a:rPr lang="en-US" sz="2400" b="1" i="0" u="none" strike="noStrike" cap="none">
                <a:solidFill>
                  <a:schemeClr val="dk2"/>
                </a:solidFill>
                <a:latin typeface="Candara"/>
                <a:ea typeface="Candara"/>
                <a:cs typeface="Candara"/>
                <a:sym typeface="Candara"/>
              </a:rPr>
              <a:t>detrimental effects</a:t>
            </a:r>
            <a:r>
              <a:rPr lang="en-US" sz="2400" b="0" i="0" u="none" strike="noStrike" cap="none">
                <a:solidFill>
                  <a:schemeClr val="dk2"/>
                </a:solidFill>
                <a:latin typeface="Candara"/>
                <a:ea typeface="Candara"/>
                <a:cs typeface="Candara"/>
                <a:sym typeface="Candara"/>
              </a:rPr>
              <a:t> such as interference with feeding, locomotion, reproduction, growth, ability to survive, and even increased sensitivity to contaminants. Wow! This ciliate is not a parasite but it sure behaves like one!</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spcAft>
                <a:spcPts val="0"/>
              </a:spcAft>
              <a:buClr>
                <a:schemeClr val="accent1"/>
              </a:buClr>
              <a:buSzPct val="100000"/>
              <a:buFont typeface="Noto Sans Symbols"/>
              <a:buNone/>
            </a:pPr>
            <a:endParaRPr sz="2400" b="1" i="0" u="none" strike="noStrike" cap="none">
              <a:solidFill>
                <a:schemeClr val="dk2"/>
              </a:solidFill>
              <a:latin typeface="Candara"/>
              <a:ea typeface="Candara"/>
              <a:cs typeface="Candara"/>
              <a:sym typeface="Candara"/>
            </a:endParaRP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227" name="Shape 227"/>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So, it’s a plankton and microbe interaction?</a:t>
            </a:r>
          </a:p>
        </p:txBody>
      </p:sp>
      <p:pic>
        <p:nvPicPr>
          <p:cNvPr id="228" name="Shape 228" descr="copepb.png"/>
          <p:cNvPicPr preferRelativeResize="0"/>
          <p:nvPr/>
        </p:nvPicPr>
        <p:blipFill rotWithShape="1">
          <a:blip r:embed="rId3">
            <a:alphaModFix/>
          </a:blip>
          <a:srcRect/>
          <a:stretch/>
        </p:blipFill>
        <p:spPr>
          <a:xfrm rot="-9322906">
            <a:off x="2863390" y="3795840"/>
            <a:ext cx="3920644" cy="3380675"/>
          </a:xfrm>
          <a:prstGeom prst="rect">
            <a:avLst/>
          </a:prstGeom>
          <a:noFill/>
          <a:ln>
            <a:noFill/>
          </a:ln>
        </p:spPr>
      </p:pic>
      <p:sp>
        <p:nvSpPr>
          <p:cNvPr id="229" name="Shape 229"/>
          <p:cNvSpPr txBox="1"/>
          <p:nvPr/>
        </p:nvSpPr>
        <p:spPr>
          <a:xfrm>
            <a:off x="4259292" y="5793037"/>
            <a:ext cx="577312"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Candara"/>
                <a:ea typeface="Candara"/>
                <a:cs typeface="Candara"/>
                <a:sym typeface="Candara"/>
              </a:rPr>
              <a:t> x  x</a:t>
            </a:r>
          </a:p>
        </p:txBody>
      </p:sp>
      <p:sp>
        <p:nvSpPr>
          <p:cNvPr id="230" name="Shape 230"/>
          <p:cNvSpPr/>
          <p:nvPr/>
        </p:nvSpPr>
        <p:spPr>
          <a:xfrm rot="8316088">
            <a:off x="4251347" y="5219777"/>
            <a:ext cx="654288" cy="628556"/>
          </a:xfrm>
          <a:prstGeom prst="arc">
            <a:avLst>
              <a:gd name="adj1" fmla="val 16200000"/>
              <a:gd name="adj2" fmla="val 0"/>
            </a:avLst>
          </a:prstGeom>
          <a:noFill/>
          <a:ln w="50800"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a:solidFill>
                <a:schemeClr val="dk1"/>
              </a:solidFill>
              <a:latin typeface="Candara"/>
              <a:ea typeface="Candara"/>
              <a:cs typeface="Candara"/>
              <a:sym typeface="Candara"/>
            </a:endParaRPr>
          </a:p>
        </p:txBody>
      </p:sp>
      <p:sp>
        <p:nvSpPr>
          <p:cNvPr id="231" name="Shape 231"/>
          <p:cNvSpPr txBox="1"/>
          <p:nvPr/>
        </p:nvSpPr>
        <p:spPr>
          <a:xfrm>
            <a:off x="-56450" y="5144275"/>
            <a:ext cx="3000000" cy="3000000"/>
          </a:xfrm>
          <a:prstGeom prst="rect">
            <a:avLst/>
          </a:prstGeom>
          <a:noFill/>
          <a:ln>
            <a:noFill/>
          </a:ln>
        </p:spPr>
        <p:txBody>
          <a:bodyPr lIns="91425" tIns="91425" rIns="91425" bIns="91425" anchor="ctr" anchorCtr="0">
            <a:noAutofit/>
          </a:bodyPr>
          <a:lstStyle/>
          <a:p>
            <a:pPr lvl="0" algn="ctr" rtl="0">
              <a:spcBef>
                <a:spcPts val="0"/>
              </a:spcBef>
              <a:buNone/>
            </a:pPr>
            <a:r>
              <a:rPr lang="en-US" sz="1200" dirty="0" err="1">
                <a:solidFill>
                  <a:srgbClr val="222222"/>
                </a:solidFill>
                <a:highlight>
                  <a:srgbClr val="FFFFFF"/>
                </a:highlight>
                <a:latin typeface="Times New Roman"/>
                <a:ea typeface="Times New Roman"/>
                <a:cs typeface="Times New Roman"/>
                <a:sym typeface="Times New Roman"/>
              </a:rPr>
              <a:t>L.Safi</a:t>
            </a:r>
            <a:r>
              <a:rPr lang="en-US" sz="1200" dirty="0">
                <a:solidFill>
                  <a:srgbClr val="222222"/>
                </a:solidFill>
                <a:highlight>
                  <a:srgbClr val="FFFFFF"/>
                </a:highlight>
                <a:latin typeface="Times New Roman"/>
                <a:ea typeface="Times New Roman"/>
                <a:cs typeface="Times New Roman"/>
                <a:sym typeface="Times New Roman"/>
              </a:rPr>
              <a:t>, adapted from </a:t>
            </a:r>
            <a:r>
              <a:rPr lang="en-US" sz="1200" u="sng" dirty="0">
                <a:solidFill>
                  <a:srgbClr val="1155CC"/>
                </a:solidFill>
                <a:highlight>
                  <a:srgbClr val="FFFFFF"/>
                </a:highlight>
                <a:latin typeface="Times New Roman"/>
                <a:ea typeface="Times New Roman"/>
                <a:cs typeface="Times New Roman"/>
                <a:sym typeface="Times New Roman"/>
                <a:hlinkClick r:id="rId4"/>
              </a:rPr>
              <a:t>http://www.clker.com/clipart-plankton.html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268940" y="1927411"/>
            <a:ext cx="8650940" cy="4407646"/>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You may be wondering what does this ciliate epibiont eat, since they only “take a ride” on top of the copepod. This ciliate feeds on </a:t>
            </a:r>
            <a:r>
              <a:rPr lang="en-US" sz="2400" b="1" i="0" u="none" strike="noStrike" cap="none">
                <a:solidFill>
                  <a:schemeClr val="dk2"/>
                </a:solidFill>
                <a:latin typeface="Candara"/>
                <a:ea typeface="Candara"/>
                <a:cs typeface="Candara"/>
                <a:sym typeface="Candara"/>
              </a:rPr>
              <a:t>bacteria</a:t>
            </a:r>
            <a:r>
              <a:rPr lang="en-US" sz="2400" b="0" i="0" u="none" strike="noStrike" cap="none">
                <a:solidFill>
                  <a:schemeClr val="dk2"/>
                </a:solidFill>
                <a:latin typeface="Candara"/>
                <a:ea typeface="Candara"/>
                <a:cs typeface="Candara"/>
                <a:sym typeface="Candara"/>
              </a:rPr>
              <a:t> from the water, and that is what we are going to research today.</a:t>
            </a:r>
          </a:p>
          <a:p>
            <a:pPr marL="274320" marR="0" lvl="0" indent="-274320" algn="just"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just"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But let’s think about the whole picture for a moment.</a:t>
            </a:r>
          </a:p>
          <a:p>
            <a:pPr marL="274320" marR="0" lvl="0" indent="-274320" algn="just"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Copepods can be found in Chesapeake Bay, right? The Bay has been experiencing eutrophication, resulting in bacterial growth, remember?</a:t>
            </a:r>
          </a:p>
          <a:p>
            <a:pPr marL="274320" marR="0" lvl="0" indent="-274320" algn="just"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238" name="Shape 238"/>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It’s all about the food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457200" y="1818868"/>
            <a:ext cx="8463392" cy="4307294"/>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More bacteria in the water means what for the ciliate?</a:t>
            </a:r>
          </a:p>
          <a:p>
            <a:pPr marL="274320" marR="0" lvl="0" indent="-274320" algn="just" rtl="0">
              <a:spcBef>
                <a:spcPts val="480"/>
              </a:spcBef>
              <a:spcAft>
                <a:spcPts val="0"/>
              </a:spcAft>
              <a:buClr>
                <a:schemeClr val="accent1"/>
              </a:buClr>
              <a:buSzPct val="100000"/>
              <a:buFont typeface="Noto Sans Symbols"/>
              <a:buNone/>
            </a:pPr>
            <a:endParaRPr sz="2400" b="1" i="0" u="none" strike="noStrike" cap="none">
              <a:solidFill>
                <a:schemeClr val="dk2"/>
              </a:solidFill>
              <a:latin typeface="Candara"/>
              <a:ea typeface="Candara"/>
              <a:cs typeface="Candara"/>
              <a:sym typeface="Candara"/>
            </a:endParaRPr>
          </a:p>
          <a:p>
            <a:pPr marL="274320" marR="0" lvl="0" indent="-274320" algn="just" rtl="0">
              <a:spcBef>
                <a:spcPts val="480"/>
              </a:spcBef>
              <a:spcAft>
                <a:spcPts val="0"/>
              </a:spcAft>
              <a:buClr>
                <a:schemeClr val="accent1"/>
              </a:buClr>
              <a:buSzPct val="100000"/>
              <a:buFont typeface="Noto Sans Symbols"/>
              <a:buChar char="∗"/>
            </a:pPr>
            <a:r>
              <a:rPr lang="en-US" sz="2400" b="1" i="0" u="none" strike="noStrike" cap="none">
                <a:solidFill>
                  <a:schemeClr val="dk2"/>
                </a:solidFill>
                <a:latin typeface="Candara"/>
                <a:ea typeface="Candara"/>
                <a:cs typeface="Candara"/>
                <a:sym typeface="Candara"/>
              </a:rPr>
              <a:t>What do you think this epibiont has in common with parasites? Do you think the epibiont-copepod relationship may be influenced by eutrophication?</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245" name="Shape 245"/>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So…</a:t>
            </a:r>
          </a:p>
        </p:txBody>
      </p:sp>
      <p:sp>
        <p:nvSpPr>
          <p:cNvPr id="246" name="Shape 246"/>
          <p:cNvSpPr txBox="1"/>
          <p:nvPr/>
        </p:nvSpPr>
        <p:spPr>
          <a:xfrm>
            <a:off x="1144469" y="4751012"/>
            <a:ext cx="7117662" cy="584776"/>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rgbClr val="FF0000"/>
                </a:solidFill>
                <a:latin typeface="Candara"/>
                <a:ea typeface="Candara"/>
                <a:cs typeface="Candara"/>
                <a:sym typeface="Candara"/>
              </a:rPr>
              <a:t>Let’s get started with the next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331316" y="1822357"/>
            <a:ext cx="7949083" cy="4303806"/>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None/>
            </a:pPr>
            <a:endParaRPr sz="2400" b="0" i="0" u="sng" strike="noStrike" cap="none" baseline="30000">
              <a:solidFill>
                <a:schemeClr val="hlink"/>
              </a:solidFill>
              <a:latin typeface="Candara"/>
              <a:ea typeface="Candara"/>
              <a:cs typeface="Candara"/>
              <a:sym typeface="Candara"/>
              <a:hlinkClick r:id="rId3"/>
            </a:endParaRPr>
          </a:p>
          <a:p>
            <a:pPr marL="274320" marR="0" lvl="0" indent="-274320" algn="l"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Yes, microbes are small. But they are definitely not all the same.</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Microbe is a term that refers to microscopic organisms, such as bacteria, protozoa, fungi, algae, and even really small animals!</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Not all microbes are </a:t>
            </a:r>
            <a:r>
              <a:rPr lang="en-US" sz="2400" b="1" i="0" u="none" strike="noStrike" cap="none">
                <a:solidFill>
                  <a:schemeClr val="dk2"/>
                </a:solidFill>
                <a:latin typeface="Candara"/>
                <a:ea typeface="Candara"/>
                <a:cs typeface="Candara"/>
                <a:sym typeface="Candara"/>
              </a:rPr>
              <a:t>pathogenic</a:t>
            </a:r>
            <a:r>
              <a:rPr lang="en-US" sz="2400" b="0" i="0" u="none" strike="noStrike" cap="none">
                <a:solidFill>
                  <a:schemeClr val="dk2"/>
                </a:solidFill>
                <a:latin typeface="Candara"/>
                <a:ea typeface="Candara"/>
                <a:cs typeface="Candara"/>
                <a:sym typeface="Candara"/>
              </a:rPr>
              <a:t>, and without them, we probably wouldn’t be able to breathe or eat.</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44" name="Shape 144"/>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Microbes? Plankton?</a:t>
            </a:r>
            <a:br>
              <a:rPr lang="en-US" sz="3959" b="0" i="0" u="none" strike="noStrike" cap="none">
                <a:solidFill>
                  <a:srgbClr val="FFFFFF"/>
                </a:solidFill>
                <a:latin typeface="Candara"/>
                <a:ea typeface="Candara"/>
                <a:cs typeface="Candara"/>
                <a:sym typeface="Candara"/>
              </a:rPr>
            </a:br>
            <a:endParaRPr lang="en-US" sz="3959" b="0" i="0" u="none" strike="noStrike" cap="none">
              <a:solidFill>
                <a:srgbClr val="FFFFFF"/>
              </a:solidFill>
              <a:latin typeface="Candara"/>
              <a:ea typeface="Candara"/>
              <a:cs typeface="Candara"/>
              <a:sym typeface="Candar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872066" y="2319914"/>
            <a:ext cx="7408332" cy="3450695"/>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Well, </a:t>
            </a:r>
            <a:r>
              <a:rPr lang="en-US" sz="2400" b="1" i="0" u="none" strike="noStrike" cap="none">
                <a:solidFill>
                  <a:schemeClr val="dk2"/>
                </a:solidFill>
                <a:latin typeface="Candara"/>
                <a:ea typeface="Candara"/>
                <a:cs typeface="Candara"/>
                <a:sym typeface="Candara"/>
              </a:rPr>
              <a:t>plankton</a:t>
            </a:r>
            <a:r>
              <a:rPr lang="en-US" sz="2400" b="0" i="0" u="none" strike="noStrike" cap="none">
                <a:solidFill>
                  <a:schemeClr val="dk2"/>
                </a:solidFill>
                <a:latin typeface="Candara"/>
                <a:ea typeface="Candara"/>
                <a:cs typeface="Candara"/>
                <a:sym typeface="Candara"/>
              </a:rPr>
              <a:t> is also not </a:t>
            </a:r>
            <a:r>
              <a:rPr lang="en-US" sz="2400" b="0" i="1" u="none" strike="noStrike" cap="none">
                <a:solidFill>
                  <a:schemeClr val="dk2"/>
                </a:solidFill>
                <a:latin typeface="Candara"/>
                <a:ea typeface="Candara"/>
                <a:cs typeface="Candara"/>
                <a:sym typeface="Candara"/>
              </a:rPr>
              <a:t>one</a:t>
            </a:r>
            <a:r>
              <a:rPr lang="en-US" sz="2400" b="0" i="0" u="none" strike="noStrike" cap="none">
                <a:solidFill>
                  <a:schemeClr val="dk2"/>
                </a:solidFill>
                <a:latin typeface="Candara"/>
                <a:ea typeface="Candara"/>
                <a:cs typeface="Candara"/>
                <a:sym typeface="Candara"/>
              </a:rPr>
              <a:t> organism, but a group of organisms that live in the water and can’t swim against currents. </a:t>
            </a:r>
          </a:p>
          <a:p>
            <a:pPr marL="274320" marR="0" lvl="0" indent="-274320" algn="just"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just"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Although they are small, plankton organisms provide </a:t>
            </a:r>
            <a:r>
              <a:rPr lang="en-US" sz="2400" b="0" i="0" u="none" strike="noStrike" cap="none">
                <a:solidFill>
                  <a:srgbClr val="FF0000"/>
                </a:solidFill>
                <a:latin typeface="Candara"/>
                <a:ea typeface="Candara"/>
                <a:cs typeface="Candara"/>
                <a:sym typeface="Candara"/>
              </a:rPr>
              <a:t>a crucial </a:t>
            </a:r>
            <a:r>
              <a:rPr lang="en-US" sz="2400" b="0" i="0" u="none" strike="noStrike" cap="none">
                <a:solidFill>
                  <a:schemeClr val="dk2"/>
                </a:solidFill>
                <a:latin typeface="Candara"/>
                <a:ea typeface="Candara"/>
                <a:cs typeface="Candara"/>
                <a:sym typeface="Candara"/>
              </a:rPr>
              <a:t>source of food to many large organisms, including commercially important fish and even whales!</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51" name="Shape 151"/>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Plankton: drifter, wanderer (from Greek </a:t>
            </a:r>
            <a:r>
              <a:rPr lang="en-US" sz="3959" b="0" i="1" u="none" strike="noStrike" cap="none">
                <a:solidFill>
                  <a:srgbClr val="FFFFFF"/>
                </a:solidFill>
                <a:latin typeface="Candara"/>
                <a:ea typeface="Candara"/>
                <a:cs typeface="Candara"/>
                <a:sym typeface="Candara"/>
              </a:rPr>
              <a:t>planktos</a:t>
            </a:r>
            <a:r>
              <a:rPr lang="en-US" sz="3959" b="0" i="0" u="none" strike="noStrike" cap="none">
                <a:solidFill>
                  <a:srgbClr val="FFFFFF"/>
                </a:solidFill>
                <a:latin typeface="Candara"/>
                <a:ea typeface="Candara"/>
                <a:cs typeface="Candara"/>
                <a:sym typeface="Candara"/>
              </a:rPr>
              <a:t>)</a:t>
            </a:r>
          </a:p>
        </p:txBody>
      </p:sp>
      <p:pic>
        <p:nvPicPr>
          <p:cNvPr id="152" name="Shape 152" descr="Whale_shark_eating_plankton.JPG"/>
          <p:cNvPicPr preferRelativeResize="0"/>
          <p:nvPr/>
        </p:nvPicPr>
        <p:blipFill rotWithShape="1">
          <a:blip r:embed="rId3">
            <a:alphaModFix/>
          </a:blip>
          <a:srcRect/>
          <a:stretch/>
        </p:blipFill>
        <p:spPr>
          <a:xfrm>
            <a:off x="1227474" y="480914"/>
            <a:ext cx="7052925" cy="5289694"/>
          </a:xfrm>
          <a:prstGeom prst="rect">
            <a:avLst/>
          </a:prstGeom>
          <a:noFill/>
          <a:ln>
            <a:noFill/>
          </a:ln>
        </p:spPr>
      </p:pic>
      <p:sp>
        <p:nvSpPr>
          <p:cNvPr id="153" name="Shape 153"/>
          <p:cNvSpPr/>
          <p:nvPr/>
        </p:nvSpPr>
        <p:spPr>
          <a:xfrm>
            <a:off x="2886672" y="217927"/>
            <a:ext cx="2596234" cy="923329"/>
          </a:xfrm>
          <a:prstGeom prst="rect">
            <a:avLst/>
          </a:prstGeom>
          <a:solidFill>
            <a:srgbClr val="4584D3"/>
          </a:solidFill>
          <a:ln>
            <a:noFill/>
          </a:ln>
        </p:spPr>
        <p:txBody>
          <a:bodyPr lIns="91425" tIns="45700" rIns="91425" bIns="45700" anchor="t" anchorCtr="0">
            <a:noAutofit/>
          </a:bodyPr>
          <a:lstStyle/>
          <a:p>
            <a:pPr marL="0" marR="0" lvl="0" indent="0" algn="ctr" rtl="0">
              <a:spcBef>
                <a:spcPts val="0"/>
              </a:spcBef>
              <a:buSzPct val="25000"/>
              <a:buNone/>
            </a:pPr>
            <a:r>
              <a:rPr lang="en-US" sz="5400" b="1" cap="none">
                <a:solidFill>
                  <a:schemeClr val="dk1"/>
                </a:solidFill>
                <a:latin typeface="Candara"/>
                <a:ea typeface="Candara"/>
                <a:cs typeface="Candara"/>
                <a:sym typeface="Candara"/>
              </a:rPr>
              <a:t>Yummy!</a:t>
            </a:r>
          </a:p>
        </p:txBody>
      </p:sp>
      <p:sp>
        <p:nvSpPr>
          <p:cNvPr id="154" name="Shape 154"/>
          <p:cNvSpPr txBox="1"/>
          <p:nvPr/>
        </p:nvSpPr>
        <p:spPr>
          <a:xfrm>
            <a:off x="1227474" y="5324625"/>
            <a:ext cx="1491359"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ndara"/>
                <a:ea typeface="Candara"/>
                <a:cs typeface="Candara"/>
                <a:sym typeface="Candara"/>
              </a:rPr>
              <a:t>Jaontiveros, Wiki Commons, 2010.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540883" y="2047505"/>
            <a:ext cx="7408332" cy="3450695"/>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Some plankton species are microbes!</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rgbClr val="FF0000"/>
              </a:solidFill>
              <a:latin typeface="Candara"/>
              <a:ea typeface="Candara"/>
              <a:cs typeface="Candara"/>
              <a:sym typeface="Candara"/>
            </a:endParaRPr>
          </a:p>
          <a:p>
            <a:pPr marL="274320" marR="0" lvl="0" indent="-274320" algn="l" rtl="0">
              <a:spcBef>
                <a:spcPts val="480"/>
              </a:spcBef>
              <a:spcAft>
                <a:spcPts val="0"/>
              </a:spcAft>
              <a:buClr>
                <a:schemeClr val="accent1"/>
              </a:buClr>
              <a:buSzPct val="100000"/>
              <a:buFont typeface="Noto Sans Symbols"/>
              <a:buChar char="∗"/>
            </a:pPr>
            <a:r>
              <a:rPr lang="en-US" sz="2400" b="0" i="0" u="none" strike="noStrike" cap="none">
                <a:solidFill>
                  <a:srgbClr val="FF0000"/>
                </a:solidFill>
                <a:latin typeface="Candara"/>
                <a:ea typeface="Candara"/>
                <a:cs typeface="Candara"/>
                <a:sym typeface="Candara"/>
              </a:rPr>
              <a:t>Plankton species </a:t>
            </a:r>
            <a:r>
              <a:rPr lang="en-US" sz="2400" b="0" i="0" u="none" strike="noStrike" cap="none">
                <a:solidFill>
                  <a:schemeClr val="dk2"/>
                </a:solidFill>
                <a:latin typeface="Candara"/>
                <a:ea typeface="Candara"/>
                <a:cs typeface="Candara"/>
                <a:sym typeface="Candara"/>
              </a:rPr>
              <a:t>include microbes as </a:t>
            </a:r>
            <a:r>
              <a:rPr lang="en-US" sz="2400" b="1" i="0" u="none" strike="noStrike" cap="none">
                <a:solidFill>
                  <a:schemeClr val="dk2"/>
                </a:solidFill>
                <a:latin typeface="Candara"/>
                <a:ea typeface="Candara"/>
                <a:cs typeface="Candara"/>
                <a:sym typeface="Candara"/>
              </a:rPr>
              <a:t>bacteria, microalgae, protists</a:t>
            </a:r>
            <a:r>
              <a:rPr lang="en-US" sz="2400" b="0" i="0" u="none" strike="noStrike" cap="none">
                <a:solidFill>
                  <a:schemeClr val="dk2"/>
                </a:solidFill>
                <a:latin typeface="Candara"/>
                <a:ea typeface="Candara"/>
                <a:cs typeface="Candara"/>
                <a:sym typeface="Candara"/>
              </a:rPr>
              <a:t>; and </a:t>
            </a:r>
            <a:r>
              <a:rPr lang="en-US" sz="2400" b="1" i="0" u="none" strike="noStrike" cap="none">
                <a:solidFill>
                  <a:schemeClr val="dk2"/>
                </a:solidFill>
                <a:latin typeface="Candara"/>
                <a:ea typeface="Candara"/>
                <a:cs typeface="Candara"/>
                <a:sym typeface="Candara"/>
              </a:rPr>
              <a:t>animals that can be really small </a:t>
            </a:r>
            <a:r>
              <a:rPr lang="en-US" sz="2400" b="0" i="0" u="none" strike="noStrike" cap="none">
                <a:solidFill>
                  <a:schemeClr val="dk2"/>
                </a:solidFill>
                <a:latin typeface="Candara"/>
                <a:ea typeface="Candara"/>
                <a:cs typeface="Candara"/>
                <a:sym typeface="Candara"/>
              </a:rPr>
              <a:t>as copepods (</a:t>
            </a:r>
            <a:r>
              <a:rPr lang="en-US" sz="2400" b="0" i="0" u="none" strike="noStrike" cap="none">
                <a:solidFill>
                  <a:srgbClr val="FF0000"/>
                </a:solidFill>
                <a:latin typeface="Candara"/>
                <a:ea typeface="Candara"/>
                <a:cs typeface="Candara"/>
                <a:sym typeface="Candara"/>
              </a:rPr>
              <a:t>tiny crustaceans</a:t>
            </a:r>
            <a:r>
              <a:rPr lang="en-US" sz="2400" b="0" i="0" u="none" strike="noStrike" cap="none">
                <a:solidFill>
                  <a:schemeClr val="dk2"/>
                </a:solidFill>
                <a:latin typeface="Candara"/>
                <a:ea typeface="Candara"/>
                <a:cs typeface="Candara"/>
                <a:sym typeface="Candara"/>
              </a:rPr>
              <a:t>) and as big as jellyfish. </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61" name="Shape 161"/>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Plankton</a:t>
            </a:r>
          </a:p>
        </p:txBody>
      </p:sp>
      <p:pic>
        <p:nvPicPr>
          <p:cNvPr id="162" name="Shape 162" descr="Copepodkils.jpg"/>
          <p:cNvPicPr preferRelativeResize="0"/>
          <p:nvPr/>
        </p:nvPicPr>
        <p:blipFill rotWithShape="1">
          <a:blip r:embed="rId3">
            <a:alphaModFix/>
          </a:blip>
          <a:srcRect l="10936" t="14656" r="15322" b="14583"/>
          <a:stretch/>
        </p:blipFill>
        <p:spPr>
          <a:xfrm>
            <a:off x="0" y="4645151"/>
            <a:ext cx="3072383" cy="2212848"/>
          </a:xfrm>
          <a:prstGeom prst="rect">
            <a:avLst/>
          </a:prstGeom>
          <a:noFill/>
          <a:ln>
            <a:noFill/>
          </a:ln>
        </p:spPr>
      </p:pic>
      <p:sp>
        <p:nvSpPr>
          <p:cNvPr id="163" name="Shape 163"/>
          <p:cNvSpPr txBox="1"/>
          <p:nvPr/>
        </p:nvSpPr>
        <p:spPr>
          <a:xfrm>
            <a:off x="3639787" y="4460485"/>
            <a:ext cx="3484904"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2"/>
                </a:solidFill>
                <a:latin typeface="Candara"/>
                <a:ea typeface="Candara"/>
                <a:cs typeface="Candara"/>
                <a:sym typeface="Candara"/>
              </a:rPr>
              <a:t>This is a real copepod.</a:t>
            </a:r>
          </a:p>
        </p:txBody>
      </p:sp>
      <p:sp>
        <p:nvSpPr>
          <p:cNvPr id="164" name="Shape 164"/>
          <p:cNvSpPr/>
          <p:nvPr/>
        </p:nvSpPr>
        <p:spPr>
          <a:xfrm rot="7936269">
            <a:off x="3299041" y="4829817"/>
            <a:ext cx="526607" cy="436629"/>
          </a:xfrm>
          <a:prstGeom prst="rightArrow">
            <a:avLst>
              <a:gd name="adj1" fmla="val 50000"/>
              <a:gd name="adj2" fmla="val 50000"/>
            </a:avLst>
          </a:prstGeom>
          <a:gradFill>
            <a:gsLst>
              <a:gs pos="0">
                <a:srgbClr val="76D2FF"/>
              </a:gs>
              <a:gs pos="100000">
                <a:srgbClr val="13A1EC"/>
              </a:gs>
            </a:gsLst>
            <a:lin ang="5400000" scaled="0"/>
          </a:gradFill>
          <a:ln w="9525" cap="flat" cmpd="sng">
            <a:solidFill>
              <a:schemeClr val="accent1"/>
            </a:solidFill>
            <a:prstDash val="solid"/>
            <a:round/>
            <a:headEnd type="none" w="med" len="med"/>
            <a:tailEnd type="none" w="med" len="med"/>
          </a:ln>
          <a:effectLst>
            <a:outerShdw blurRad="50799" dist="254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None/>
            </a:pPr>
            <a:endParaRPr sz="1800">
              <a:solidFill>
                <a:schemeClr val="lt1"/>
              </a:solidFill>
              <a:latin typeface="Candara"/>
              <a:ea typeface="Candara"/>
              <a:cs typeface="Candara"/>
              <a:sym typeface="Candara"/>
            </a:endParaRPr>
          </a:p>
        </p:txBody>
      </p:sp>
      <p:sp>
        <p:nvSpPr>
          <p:cNvPr id="165" name="Shape 165"/>
          <p:cNvSpPr txBox="1"/>
          <p:nvPr/>
        </p:nvSpPr>
        <p:spPr>
          <a:xfrm>
            <a:off x="3025350" y="6570139"/>
            <a:ext cx="2273701"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ndara"/>
                <a:ea typeface="Candara"/>
                <a:cs typeface="Candara"/>
                <a:sym typeface="Candara"/>
              </a:rPr>
              <a:t>Uwe Kils, Wiki Commons, 2005.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872066" y="2675466"/>
            <a:ext cx="7408332" cy="3450695"/>
          </a:xfrm>
          <a:prstGeom prst="rect">
            <a:avLst/>
          </a:prstGeom>
          <a:noFill/>
          <a:ln>
            <a:noFill/>
          </a:ln>
        </p:spPr>
        <p:txBody>
          <a:bodyPr lIns="91425" tIns="45700" rIns="91425" bIns="45700" anchor="t" anchorCtr="0">
            <a:noAutofit/>
          </a:bodyPr>
          <a:lstStyle/>
          <a:p>
            <a:pPr marL="274320" marR="0" lvl="0" indent="-274320" algn="l"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Since plankton is so important in food webs (can anyone give examples?), it is directed affected by pollution.</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Here in Chesapeake Bay, it faces a major threat called </a:t>
            </a:r>
            <a:r>
              <a:rPr lang="en-US" sz="2400" b="1" i="0" u="none" strike="noStrike" cap="none">
                <a:solidFill>
                  <a:srgbClr val="FF0000"/>
                </a:solidFill>
                <a:latin typeface="Candara"/>
                <a:ea typeface="Candara"/>
                <a:cs typeface="Candara"/>
                <a:sym typeface="Candara"/>
              </a:rPr>
              <a:t>eutrophication</a:t>
            </a:r>
            <a:r>
              <a:rPr lang="en-US" sz="2400" b="0" i="0" u="none" strike="noStrike" cap="none">
                <a:solidFill>
                  <a:schemeClr val="dk2"/>
                </a:solidFill>
                <a:latin typeface="Candara"/>
                <a:ea typeface="Candara"/>
                <a:cs typeface="Candara"/>
                <a:sym typeface="Candara"/>
              </a:rPr>
              <a:t>.</a:t>
            </a:r>
          </a:p>
          <a:p>
            <a:pPr marL="274320" marR="0" lvl="0" indent="-274320" algn="l" rtl="0">
              <a:spcBef>
                <a:spcPts val="480"/>
              </a:spcBef>
              <a:spcAft>
                <a:spcPts val="0"/>
              </a:spcAft>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71" name="Shape 171"/>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Let’s talk about their home: the water.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872066" y="2012790"/>
            <a:ext cx="7408332" cy="4199791"/>
          </a:xfrm>
          <a:prstGeom prst="rect">
            <a:avLst/>
          </a:prstGeom>
          <a:noFill/>
          <a:ln>
            <a:noFill/>
          </a:ln>
        </p:spPr>
        <p:txBody>
          <a:bodyPr lIns="91425" tIns="45700" rIns="91425" bIns="45700" anchor="t" anchorCtr="0">
            <a:noAutofit/>
          </a:bodyPr>
          <a:lstStyle/>
          <a:p>
            <a:pPr marL="274320" marR="0" lvl="0" indent="-274320" algn="l" rtl="0">
              <a:lnSpc>
                <a:spcPct val="90000"/>
              </a:lnSpc>
              <a:spcBef>
                <a:spcPts val="0"/>
              </a:spcBef>
              <a:spcAft>
                <a:spcPts val="0"/>
              </a:spcAft>
              <a:buClr>
                <a:schemeClr val="accent1"/>
              </a:buClr>
              <a:buSzPct val="100909"/>
              <a:buFont typeface="Noto Sans Symbols"/>
              <a:buChar char="∗"/>
            </a:pPr>
            <a:r>
              <a:rPr lang="en-US" sz="2220" b="1" i="0" u="none" strike="noStrike" cap="none">
                <a:solidFill>
                  <a:srgbClr val="FF0000"/>
                </a:solidFill>
                <a:latin typeface="Candara"/>
                <a:ea typeface="Candara"/>
                <a:cs typeface="Candara"/>
                <a:sym typeface="Candara"/>
              </a:rPr>
              <a:t>Eutrophication</a:t>
            </a:r>
            <a:r>
              <a:rPr lang="en-US" sz="2220" b="0" i="0" u="none" strike="noStrike" cap="none">
                <a:solidFill>
                  <a:srgbClr val="FF0000"/>
                </a:solidFill>
                <a:latin typeface="Candara"/>
                <a:ea typeface="Candara"/>
                <a:cs typeface="Candara"/>
                <a:sym typeface="Candara"/>
              </a:rPr>
              <a:t> is the water body’s </a:t>
            </a:r>
            <a:r>
              <a:rPr lang="en-US" sz="2220" b="0" i="0" u="none" strike="noStrike" cap="none">
                <a:solidFill>
                  <a:schemeClr val="dk2"/>
                </a:solidFill>
                <a:latin typeface="Candara"/>
                <a:ea typeface="Candara"/>
                <a:cs typeface="Candara"/>
                <a:sym typeface="Candara"/>
              </a:rPr>
              <a:t>response to the addition of artificial or natural </a:t>
            </a:r>
            <a:r>
              <a:rPr lang="en-US" sz="2220" b="1" i="0" u="none" strike="noStrike" cap="none">
                <a:solidFill>
                  <a:schemeClr val="dk2"/>
                </a:solidFill>
                <a:latin typeface="Candara"/>
                <a:ea typeface="Candara"/>
                <a:cs typeface="Candara"/>
                <a:sym typeface="Candara"/>
              </a:rPr>
              <a:t>nutrients</a:t>
            </a:r>
            <a:r>
              <a:rPr lang="en-US" sz="2220" b="0" i="0" u="none" strike="noStrike" cap="none">
                <a:solidFill>
                  <a:schemeClr val="dk2"/>
                </a:solidFill>
                <a:latin typeface="Candara"/>
                <a:ea typeface="Candara"/>
                <a:cs typeface="Candara"/>
                <a:sym typeface="Candara"/>
              </a:rPr>
              <a:t>, </a:t>
            </a:r>
            <a:r>
              <a:rPr lang="en-US" sz="2220" b="0" i="0" u="none" strike="noStrike" cap="none">
                <a:solidFill>
                  <a:srgbClr val="FF0000"/>
                </a:solidFill>
                <a:latin typeface="Candara"/>
                <a:ea typeface="Candara"/>
                <a:cs typeface="Candara"/>
                <a:sym typeface="Candara"/>
              </a:rPr>
              <a:t>a form of water pollution.</a:t>
            </a:r>
          </a:p>
          <a:p>
            <a:pPr marL="0" marR="0" lvl="0" indent="0" algn="l" rtl="0">
              <a:lnSpc>
                <a:spcPct val="90000"/>
              </a:lnSpc>
              <a:spcBef>
                <a:spcPts val="444"/>
              </a:spcBef>
              <a:spcAft>
                <a:spcPts val="0"/>
              </a:spcAft>
              <a:buClr>
                <a:schemeClr val="accent1"/>
              </a:buClr>
              <a:buSzPct val="25000"/>
              <a:buFont typeface="Noto Sans Symbols"/>
              <a:buNone/>
            </a:pPr>
            <a:r>
              <a:rPr lang="en-US" sz="2220" b="0" i="0" u="none" strike="noStrike" cap="none">
                <a:solidFill>
                  <a:schemeClr val="dk2"/>
                </a:solidFill>
                <a:latin typeface="Candara"/>
                <a:ea typeface="Candara"/>
                <a:cs typeface="Candara"/>
                <a:sym typeface="Candara"/>
              </a:rPr>
              <a:t> </a:t>
            </a:r>
          </a:p>
          <a:p>
            <a:pPr marL="274320" marR="0" lvl="0" indent="-274320" algn="l" rtl="0">
              <a:lnSpc>
                <a:spcPct val="90000"/>
              </a:lnSpc>
              <a:spcBef>
                <a:spcPts val="444"/>
              </a:spcBef>
              <a:spcAft>
                <a:spcPts val="0"/>
              </a:spcAft>
              <a:buClr>
                <a:schemeClr val="accent1"/>
              </a:buClr>
              <a:buSzPct val="100909"/>
              <a:buFont typeface="Noto Sans Symbols"/>
              <a:buChar char="∗"/>
            </a:pPr>
            <a:r>
              <a:rPr lang="en-US" sz="2220" b="0" i="0" u="none" strike="noStrike" cap="none">
                <a:solidFill>
                  <a:schemeClr val="dk2"/>
                </a:solidFill>
                <a:latin typeface="Candara"/>
                <a:ea typeface="Candara"/>
                <a:cs typeface="Candara"/>
                <a:sym typeface="Candara"/>
              </a:rPr>
              <a:t>Untreated sewage, manure, paper pulp, and agricultural run-offs are sources of excess organic matter </a:t>
            </a:r>
            <a:r>
              <a:rPr lang="en-US" sz="2220" b="0" i="0" u="none" strike="noStrike" cap="none">
                <a:solidFill>
                  <a:srgbClr val="FF0000"/>
                </a:solidFill>
                <a:latin typeface="Candara"/>
                <a:ea typeface="Candara"/>
                <a:cs typeface="Candara"/>
                <a:sym typeface="Candara"/>
              </a:rPr>
              <a:t>that may result in eutrophication</a:t>
            </a:r>
            <a:r>
              <a:rPr lang="en-US" sz="2220" b="0" i="0" u="none" strike="noStrike" cap="none">
                <a:solidFill>
                  <a:schemeClr val="dk2"/>
                </a:solidFill>
                <a:latin typeface="Candara"/>
                <a:ea typeface="Candara"/>
                <a:cs typeface="Candara"/>
                <a:sym typeface="Candara"/>
              </a:rPr>
              <a:t>.</a:t>
            </a:r>
          </a:p>
          <a:p>
            <a:pPr marL="274320" marR="0" lvl="0" indent="-274320" algn="l" rtl="0">
              <a:lnSpc>
                <a:spcPct val="90000"/>
              </a:lnSpc>
              <a:spcBef>
                <a:spcPts val="444"/>
              </a:spcBef>
              <a:spcAft>
                <a:spcPts val="0"/>
              </a:spcAft>
              <a:buClr>
                <a:schemeClr val="accent1"/>
              </a:buClr>
              <a:buSzPct val="100909"/>
              <a:buFont typeface="Noto Sans Symbols"/>
              <a:buNone/>
            </a:pPr>
            <a:endParaRPr sz="2220" b="0" i="0" u="none" strike="noStrike" cap="none">
              <a:solidFill>
                <a:schemeClr val="dk2"/>
              </a:solidFill>
              <a:latin typeface="Candara"/>
              <a:ea typeface="Candara"/>
              <a:cs typeface="Candara"/>
              <a:sym typeface="Candara"/>
            </a:endParaRPr>
          </a:p>
          <a:p>
            <a:pPr marL="274320" marR="0" lvl="0" indent="-274320" algn="l" rtl="0">
              <a:lnSpc>
                <a:spcPct val="90000"/>
              </a:lnSpc>
              <a:spcBef>
                <a:spcPts val="444"/>
              </a:spcBef>
              <a:spcAft>
                <a:spcPts val="0"/>
              </a:spcAft>
              <a:buClr>
                <a:schemeClr val="accent1"/>
              </a:buClr>
              <a:buSzPct val="100909"/>
              <a:buFont typeface="Noto Sans Symbols"/>
              <a:buChar char="∗"/>
            </a:pPr>
            <a:r>
              <a:rPr lang="en-US" sz="2220" b="0" i="0" u="none" strike="noStrike" cap="none">
                <a:solidFill>
                  <a:schemeClr val="dk2"/>
                </a:solidFill>
                <a:latin typeface="Candara"/>
                <a:ea typeface="Candara"/>
                <a:cs typeface="Candara"/>
                <a:sym typeface="Candara"/>
              </a:rPr>
              <a:t>Eutrophication results in </a:t>
            </a:r>
            <a:r>
              <a:rPr lang="en-US" sz="2220" b="1" i="0" u="none" strike="noStrike" cap="none">
                <a:solidFill>
                  <a:schemeClr val="dk2"/>
                </a:solidFill>
                <a:latin typeface="Candara"/>
                <a:ea typeface="Candara"/>
                <a:cs typeface="Candara"/>
                <a:sym typeface="Candara"/>
              </a:rPr>
              <a:t>uncontrolled growth of bacterial populations</a:t>
            </a:r>
            <a:r>
              <a:rPr lang="en-US" sz="2220" b="0" i="0" u="none" strike="noStrike" cap="none">
                <a:solidFill>
                  <a:schemeClr val="dk2"/>
                </a:solidFill>
                <a:latin typeface="Candara"/>
                <a:ea typeface="Candara"/>
                <a:cs typeface="Candara"/>
                <a:sym typeface="Candara"/>
              </a:rPr>
              <a:t> because of the nutrient loading, which may end up depleting dissolved oxygen in the water, killing many aquatic animals. </a:t>
            </a:r>
          </a:p>
          <a:p>
            <a:pPr marL="274320" marR="0" lvl="0" indent="-274320" algn="l" rtl="0">
              <a:lnSpc>
                <a:spcPct val="90000"/>
              </a:lnSpc>
              <a:spcBef>
                <a:spcPts val="444"/>
              </a:spcBef>
              <a:buClr>
                <a:schemeClr val="accent1"/>
              </a:buClr>
              <a:buSzPct val="100909"/>
              <a:buFont typeface="Noto Sans Symbols"/>
              <a:buNone/>
            </a:pPr>
            <a:endParaRPr sz="2220" b="0" i="0" u="none" strike="noStrike" cap="none">
              <a:solidFill>
                <a:schemeClr val="dk2"/>
              </a:solidFill>
              <a:latin typeface="Candara"/>
              <a:ea typeface="Candara"/>
              <a:cs typeface="Candara"/>
              <a:sym typeface="Candara"/>
            </a:endParaRPr>
          </a:p>
        </p:txBody>
      </p:sp>
      <p:sp>
        <p:nvSpPr>
          <p:cNvPr id="177" name="Shape 177"/>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Eutro-what?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260111" y="1255303"/>
            <a:ext cx="8644818" cy="3450695"/>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Eutrophication can impact disease and parasite </a:t>
            </a:r>
            <a:r>
              <a:rPr lang="en-US" sz="2400" b="1" i="0" u="none" strike="noStrike" cap="none">
                <a:solidFill>
                  <a:schemeClr val="dk2"/>
                </a:solidFill>
                <a:latin typeface="Candara"/>
                <a:ea typeface="Candara"/>
                <a:cs typeface="Candara"/>
                <a:sym typeface="Candara"/>
              </a:rPr>
              <a:t>dynamics</a:t>
            </a:r>
            <a:r>
              <a:rPr lang="en-US" sz="2400" b="0" i="0" u="none" strike="noStrike" cap="none">
                <a:solidFill>
                  <a:schemeClr val="dk2"/>
                </a:solidFill>
                <a:latin typeface="Candara"/>
                <a:ea typeface="Candara"/>
                <a:cs typeface="Candara"/>
                <a:sym typeface="Candara"/>
              </a:rPr>
              <a:t>, since it affects species abundances and distribution. </a:t>
            </a:r>
          </a:p>
          <a:p>
            <a:pPr marL="274320" marR="0" lvl="0" indent="-274320" algn="just" rtl="0">
              <a:spcBef>
                <a:spcPts val="480"/>
              </a:spcBef>
              <a:spcAft>
                <a:spcPts val="0"/>
              </a:spcAft>
              <a:buClr>
                <a:schemeClr val="accent1"/>
              </a:buClr>
              <a:buSzPct val="100000"/>
              <a:buFont typeface="Noto Sans Symbols"/>
              <a:buChar char="∗"/>
            </a:pPr>
            <a:r>
              <a:rPr lang="en-US" sz="2400" b="0" i="0" u="none" strike="noStrike" cap="none">
                <a:solidFill>
                  <a:schemeClr val="dk2"/>
                </a:solidFill>
                <a:latin typeface="Candara"/>
                <a:ea typeface="Candara"/>
                <a:cs typeface="Candara"/>
                <a:sym typeface="Candara"/>
              </a:rPr>
              <a:t>Organisms are more stressed, making them more susceptible to disease and parasites. Collectively, these pathogens may be dangerous because they can continue to cause mortality even as their hosts decline, potentially leading to sustained disease or extinctions. </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84" name="Shape 184"/>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Eutrophication and Diseases</a:t>
            </a:r>
            <a:br>
              <a:rPr lang="en-US" sz="3959" b="0" i="0" u="none" strike="noStrike" cap="none">
                <a:solidFill>
                  <a:srgbClr val="FFFFFF"/>
                </a:solidFill>
                <a:latin typeface="Candara"/>
                <a:ea typeface="Candara"/>
                <a:cs typeface="Candara"/>
                <a:sym typeface="Candara"/>
              </a:rPr>
            </a:br>
            <a:endParaRPr lang="en-US" sz="3959" b="0" i="0" u="none" strike="noStrike" cap="none">
              <a:solidFill>
                <a:srgbClr val="FFFFFF"/>
              </a:solidFill>
              <a:latin typeface="Candara"/>
              <a:ea typeface="Candara"/>
              <a:cs typeface="Candara"/>
              <a:sym typeface="Candara"/>
            </a:endParaRPr>
          </a:p>
        </p:txBody>
      </p:sp>
      <p:pic>
        <p:nvPicPr>
          <p:cNvPr id="185" name="Shape 185" descr="5472370872_6c9c98fe95_o.jpg"/>
          <p:cNvPicPr preferRelativeResize="0"/>
          <p:nvPr/>
        </p:nvPicPr>
        <p:blipFill rotWithShape="1">
          <a:blip r:embed="rId3">
            <a:alphaModFix/>
          </a:blip>
          <a:srcRect/>
          <a:stretch/>
        </p:blipFill>
        <p:spPr>
          <a:xfrm>
            <a:off x="4513889" y="3763676"/>
            <a:ext cx="4630112" cy="3079023"/>
          </a:xfrm>
          <a:prstGeom prst="rect">
            <a:avLst/>
          </a:prstGeom>
          <a:noFill/>
          <a:ln w="63500" cap="flat" cmpd="sng">
            <a:solidFill>
              <a:schemeClr val="accent2"/>
            </a:solidFill>
            <a:prstDash val="solid"/>
            <a:round/>
            <a:headEnd type="none" w="med" len="med"/>
            <a:tailEnd type="none" w="med" len="med"/>
          </a:ln>
        </p:spPr>
      </p:pic>
      <p:sp>
        <p:nvSpPr>
          <p:cNvPr id="186" name="Shape 186"/>
          <p:cNvSpPr txBox="1"/>
          <p:nvPr/>
        </p:nvSpPr>
        <p:spPr>
          <a:xfrm>
            <a:off x="351916" y="5888773"/>
            <a:ext cx="4051621" cy="92332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a:solidFill>
                  <a:srgbClr val="073E87"/>
                </a:solidFill>
                <a:latin typeface="Candara"/>
                <a:ea typeface="Candara"/>
                <a:cs typeface="Candara"/>
                <a:sym typeface="Candara"/>
              </a:rPr>
              <a:t>Eutrophication can lead to harmful algal blooms, as some of you may have seem in the Bay.</a:t>
            </a:r>
          </a:p>
        </p:txBody>
      </p:sp>
      <p:sp>
        <p:nvSpPr>
          <p:cNvPr id="187" name="Shape 187"/>
          <p:cNvSpPr/>
          <p:nvPr/>
        </p:nvSpPr>
        <p:spPr>
          <a:xfrm>
            <a:off x="3396719" y="4987635"/>
            <a:ext cx="963934" cy="901137"/>
          </a:xfrm>
          <a:prstGeom prst="bentArrow">
            <a:avLst>
              <a:gd name="adj1" fmla="val 25000"/>
              <a:gd name="adj2" fmla="val 25000"/>
              <a:gd name="adj3" fmla="val 25000"/>
              <a:gd name="adj4" fmla="val 43750"/>
            </a:avLst>
          </a:prstGeom>
          <a:gradFill>
            <a:gsLst>
              <a:gs pos="0">
                <a:srgbClr val="76D2FF"/>
              </a:gs>
              <a:gs pos="100000">
                <a:srgbClr val="13A1EC"/>
              </a:gs>
            </a:gsLst>
            <a:lin ang="5400000" scaled="0"/>
          </a:gradFill>
          <a:ln w="9525" cap="flat" cmpd="sng">
            <a:solidFill>
              <a:schemeClr val="accent1"/>
            </a:solidFill>
            <a:prstDash val="solid"/>
            <a:round/>
            <a:headEnd type="none" w="med" len="med"/>
            <a:tailEnd type="none" w="med" len="med"/>
          </a:ln>
          <a:effectLst>
            <a:outerShdw blurRad="50799" dist="25400" dir="5400000" rotWithShape="0">
              <a:srgbClr val="000000">
                <a:alpha val="37647"/>
              </a:srgbClr>
            </a:outerShdw>
          </a:effectLst>
        </p:spPr>
        <p:txBody>
          <a:bodyPr lIns="91425" tIns="45700" rIns="91425" bIns="45700" anchor="ctr" anchorCtr="0">
            <a:noAutofit/>
          </a:bodyPr>
          <a:lstStyle/>
          <a:p>
            <a:pPr marL="0" marR="0" lvl="0" indent="0" algn="ctr" rtl="0">
              <a:spcBef>
                <a:spcPts val="0"/>
              </a:spcBef>
              <a:buNone/>
            </a:pPr>
            <a:endParaRPr sz="1800">
              <a:solidFill>
                <a:schemeClr val="dk1"/>
              </a:solidFill>
              <a:latin typeface="Candara"/>
              <a:ea typeface="Candara"/>
              <a:cs typeface="Candara"/>
              <a:sym typeface="Candara"/>
            </a:endParaRPr>
          </a:p>
        </p:txBody>
      </p:sp>
      <p:sp>
        <p:nvSpPr>
          <p:cNvPr id="188" name="Shape 188"/>
          <p:cNvSpPr txBox="1"/>
          <p:nvPr/>
        </p:nvSpPr>
        <p:spPr>
          <a:xfrm rot="-5400000">
            <a:off x="-1439333" y="5186122"/>
            <a:ext cx="3121889"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dirty="0" smtClean="0">
                <a:solidFill>
                  <a:schemeClr val="dk1"/>
                </a:solidFill>
                <a:latin typeface="Candara"/>
                <a:ea typeface="Candara"/>
                <a:cs typeface="Candara"/>
                <a:sym typeface="Candara"/>
              </a:rPr>
              <a:t>Adam Lindquist, Creative </a:t>
            </a:r>
            <a:r>
              <a:rPr lang="en-US" sz="1200" dirty="0">
                <a:solidFill>
                  <a:schemeClr val="dk1"/>
                </a:solidFill>
                <a:latin typeface="Candara"/>
                <a:ea typeface="Candara"/>
                <a:cs typeface="Candara"/>
                <a:sym typeface="Candara"/>
              </a:rPr>
              <a:t>Commons, 2011.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18397" y="1696207"/>
            <a:ext cx="8396088" cy="3450695"/>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r>
              <a:rPr lang="en-US" sz="2000" b="0" i="0" u="none" strike="noStrike" cap="none">
                <a:solidFill>
                  <a:schemeClr val="dk2"/>
                </a:solidFill>
                <a:latin typeface="Candara"/>
                <a:ea typeface="Candara"/>
                <a:cs typeface="Candara"/>
                <a:sym typeface="Candara"/>
              </a:rPr>
              <a:t>Now that we reviewed some important aspects about microbes, plankton, and eutrophication, let’s get a little more into a special relationship.</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195" name="Shape 195"/>
          <p:cNvSpPr txBox="1">
            <a:spLocks noGrp="1"/>
          </p:cNvSpPr>
          <p:nvPr>
            <p:ph type="title"/>
          </p:nvPr>
        </p:nvSpPr>
        <p:spPr>
          <a:xfrm>
            <a:off x="457200" y="185332"/>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4400" b="0" i="0" u="none" strike="noStrike" cap="none">
                <a:solidFill>
                  <a:srgbClr val="FFFFFF"/>
                </a:solidFill>
                <a:latin typeface="Candara"/>
                <a:ea typeface="Candara"/>
                <a:cs typeface="Candara"/>
                <a:sym typeface="Candara"/>
              </a:rPr>
              <a:t>Quick review</a:t>
            </a:r>
          </a:p>
        </p:txBody>
      </p:sp>
      <p:pic>
        <p:nvPicPr>
          <p:cNvPr id="196" name="Shape 196" descr="cope.jpg"/>
          <p:cNvPicPr preferRelativeResize="0"/>
          <p:nvPr/>
        </p:nvPicPr>
        <p:blipFill rotWithShape="1">
          <a:blip r:embed="rId3">
            <a:alphaModFix/>
          </a:blip>
          <a:srcRect l="19390" t="6204" r="19338" b="3206"/>
          <a:stretch/>
        </p:blipFill>
        <p:spPr>
          <a:xfrm>
            <a:off x="1568275" y="2723309"/>
            <a:ext cx="1698428" cy="3138866"/>
          </a:xfrm>
          <a:prstGeom prst="rect">
            <a:avLst/>
          </a:prstGeom>
          <a:noFill/>
          <a:ln w="63500" cap="flat" cmpd="sng">
            <a:solidFill>
              <a:schemeClr val="accent2"/>
            </a:solidFill>
            <a:prstDash val="solid"/>
            <a:round/>
            <a:headEnd type="none" w="med" len="med"/>
            <a:tailEnd type="none" w="med" len="med"/>
          </a:ln>
        </p:spPr>
      </p:pic>
      <p:pic>
        <p:nvPicPr>
          <p:cNvPr id="197" name="Shape 197" descr="zooth.jpg"/>
          <p:cNvPicPr preferRelativeResize="0"/>
          <p:nvPr/>
        </p:nvPicPr>
        <p:blipFill rotWithShape="1">
          <a:blip r:embed="rId4">
            <a:alphaModFix/>
          </a:blip>
          <a:srcRect l="13879" t="7401" r="16731" b="83"/>
          <a:stretch/>
        </p:blipFill>
        <p:spPr>
          <a:xfrm>
            <a:off x="4816442" y="2708010"/>
            <a:ext cx="2970572" cy="2970572"/>
          </a:xfrm>
          <a:prstGeom prst="rect">
            <a:avLst/>
          </a:prstGeom>
          <a:noFill/>
          <a:ln w="63500" cap="flat" cmpd="sng">
            <a:solidFill>
              <a:schemeClr val="accent2"/>
            </a:solidFill>
            <a:prstDash val="solid"/>
            <a:round/>
            <a:headEnd type="none" w="med" len="med"/>
            <a:tailEnd type="none" w="med" len="med"/>
          </a:ln>
        </p:spPr>
      </p:pic>
      <p:sp>
        <p:nvSpPr>
          <p:cNvPr id="198" name="Shape 198"/>
          <p:cNvSpPr txBox="1"/>
          <p:nvPr/>
        </p:nvSpPr>
        <p:spPr>
          <a:xfrm>
            <a:off x="653256" y="5906542"/>
            <a:ext cx="3508496" cy="92332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a:solidFill>
                  <a:schemeClr val="dk2"/>
                </a:solidFill>
                <a:latin typeface="Candara"/>
                <a:ea typeface="Candara"/>
                <a:cs typeface="Candara"/>
                <a:sym typeface="Candara"/>
              </a:rPr>
              <a:t>This is a copepod, a small crustacean, and the most common planktonic animal.</a:t>
            </a:r>
          </a:p>
        </p:txBody>
      </p:sp>
      <p:sp>
        <p:nvSpPr>
          <p:cNvPr id="199" name="Shape 199"/>
          <p:cNvSpPr txBox="1"/>
          <p:nvPr/>
        </p:nvSpPr>
        <p:spPr>
          <a:xfrm>
            <a:off x="4461285" y="5768842"/>
            <a:ext cx="3831614"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rgbClr val="073E87"/>
                </a:solidFill>
                <a:latin typeface="Candara"/>
                <a:ea typeface="Candara"/>
                <a:cs typeface="Candara"/>
                <a:sym typeface="Candara"/>
              </a:rPr>
              <a:t>This is a ciliate, a unicellular microbe. </a:t>
            </a:r>
          </a:p>
        </p:txBody>
      </p:sp>
      <p:sp>
        <p:nvSpPr>
          <p:cNvPr id="200" name="Shape 200"/>
          <p:cNvSpPr txBox="1"/>
          <p:nvPr/>
        </p:nvSpPr>
        <p:spPr>
          <a:xfrm rot="-5400000">
            <a:off x="-1422446" y="4207096"/>
            <a:ext cx="3121889"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ndara"/>
                <a:ea typeface="Candara"/>
                <a:cs typeface="Candara"/>
                <a:sym typeface="Candara"/>
              </a:rPr>
              <a:t>Leo Papandreou, Creative Commons, 2009.</a:t>
            </a:r>
          </a:p>
        </p:txBody>
      </p:sp>
      <p:sp>
        <p:nvSpPr>
          <p:cNvPr id="201" name="Shape 201"/>
          <p:cNvSpPr txBox="1"/>
          <p:nvPr/>
        </p:nvSpPr>
        <p:spPr>
          <a:xfrm rot="-5400000">
            <a:off x="7466334" y="4069396"/>
            <a:ext cx="3121889" cy="27699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a:solidFill>
                  <a:schemeClr val="dk1"/>
                </a:solidFill>
                <a:latin typeface="Candara"/>
                <a:ea typeface="Candara"/>
                <a:cs typeface="Candara"/>
                <a:sym typeface="Candara"/>
              </a:rPr>
              <a:t>Proyecto Agua, Creative Commons, 2009.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238126" y="1591055"/>
            <a:ext cx="8683623" cy="5092319"/>
          </a:xfrm>
          <a:prstGeom prst="rect">
            <a:avLst/>
          </a:prstGeom>
          <a:noFill/>
          <a:ln>
            <a:noFill/>
          </a:ln>
        </p:spPr>
        <p:txBody>
          <a:bodyPr lIns="91425" tIns="45700" rIns="91425" bIns="45700" anchor="t" anchorCtr="0">
            <a:noAutofit/>
          </a:bodyPr>
          <a:lstStyle/>
          <a:p>
            <a:pPr marL="274320" marR="0" lvl="0" indent="-274320" algn="just" rtl="0">
              <a:spcBef>
                <a:spcPts val="0"/>
              </a:spcBef>
              <a:spcAft>
                <a:spcPts val="0"/>
              </a:spcAft>
              <a:buClr>
                <a:schemeClr val="accent1"/>
              </a:buClr>
              <a:buSzPct val="100000"/>
              <a:buFont typeface="Noto Sans Symbols"/>
              <a:buChar char="∗"/>
            </a:pPr>
            <a:r>
              <a:rPr lang="en-US" sz="2400" b="1" i="0" u="none" strike="noStrike" cap="none">
                <a:solidFill>
                  <a:srgbClr val="FF0000"/>
                </a:solidFill>
                <a:latin typeface="Candara"/>
                <a:ea typeface="Candara"/>
                <a:cs typeface="Candara"/>
                <a:sym typeface="Candara"/>
              </a:rPr>
              <a:t>Epibiosis</a:t>
            </a:r>
            <a:r>
              <a:rPr lang="en-US" sz="2400" b="0" i="0" u="none" strike="noStrike" cap="none">
                <a:solidFill>
                  <a:srgbClr val="FF0000"/>
                </a:solidFill>
                <a:latin typeface="Candara"/>
                <a:ea typeface="Candara"/>
                <a:cs typeface="Candara"/>
                <a:sym typeface="Candara"/>
              </a:rPr>
              <a:t> is what we call when an organism attaches to the outside of another living being. </a:t>
            </a:r>
          </a:p>
          <a:p>
            <a:pPr marL="274320" marR="0" lvl="0" indent="-274320" algn="l" rtl="0">
              <a:spcBef>
                <a:spcPts val="480"/>
              </a:spcBef>
              <a:buClr>
                <a:schemeClr val="accent1"/>
              </a:buClr>
              <a:buSzPct val="100000"/>
              <a:buFont typeface="Noto Sans Symbols"/>
              <a:buNone/>
            </a:pPr>
            <a:endParaRPr sz="2400" b="0" i="0" u="none" strike="noStrike" cap="none">
              <a:solidFill>
                <a:schemeClr val="dk2"/>
              </a:solidFill>
              <a:latin typeface="Candara"/>
              <a:ea typeface="Candara"/>
              <a:cs typeface="Candara"/>
              <a:sym typeface="Candara"/>
            </a:endParaRPr>
          </a:p>
        </p:txBody>
      </p:sp>
      <p:sp>
        <p:nvSpPr>
          <p:cNvPr id="208" name="Shape 208"/>
          <p:cNvSpPr txBox="1">
            <a:spLocks noGrp="1"/>
          </p:cNvSpPr>
          <p:nvPr>
            <p:ph type="title"/>
          </p:nvPr>
        </p:nvSpPr>
        <p:spPr>
          <a:xfrm>
            <a:off x="457200" y="338328"/>
            <a:ext cx="8229600" cy="1252727"/>
          </a:xfrm>
          <a:prstGeom prst="rect">
            <a:avLst/>
          </a:prstGeom>
          <a:noFill/>
          <a:ln>
            <a:noFill/>
          </a:ln>
        </p:spPr>
        <p:txBody>
          <a:bodyPr lIns="91425" tIns="45700" rIns="91425" bIns="45700" anchor="ctr" anchorCtr="0">
            <a:noAutofit/>
          </a:bodyPr>
          <a:lstStyle/>
          <a:p>
            <a:pPr marL="0" marR="0" lvl="0" indent="0" algn="ctr" rtl="0">
              <a:spcBef>
                <a:spcPts val="0"/>
              </a:spcBef>
              <a:buClr>
                <a:srgbClr val="FFFFFF"/>
              </a:buClr>
              <a:buSzPct val="25000"/>
              <a:buFont typeface="Candara"/>
              <a:buNone/>
            </a:pPr>
            <a:r>
              <a:rPr lang="en-US" sz="3959" b="0" i="0" u="none" strike="noStrike" cap="none">
                <a:solidFill>
                  <a:srgbClr val="FFFFFF"/>
                </a:solidFill>
                <a:latin typeface="Candara"/>
                <a:ea typeface="Candara"/>
                <a:cs typeface="Candara"/>
                <a:sym typeface="Candara"/>
              </a:rPr>
              <a:t>Epibiosis</a:t>
            </a:r>
            <a:br>
              <a:rPr lang="en-US" sz="3959" b="0" i="0" u="none" strike="noStrike" cap="none">
                <a:solidFill>
                  <a:srgbClr val="FFFFFF"/>
                </a:solidFill>
                <a:latin typeface="Candara"/>
                <a:ea typeface="Candara"/>
                <a:cs typeface="Candara"/>
                <a:sym typeface="Candara"/>
              </a:rPr>
            </a:br>
            <a:endParaRPr lang="en-US" sz="3959" b="0" i="0" u="none" strike="noStrike" cap="none">
              <a:solidFill>
                <a:srgbClr val="FFFFFF"/>
              </a:solidFill>
              <a:latin typeface="Candara"/>
              <a:ea typeface="Candara"/>
              <a:cs typeface="Candara"/>
              <a:sym typeface="Candara"/>
            </a:endParaRPr>
          </a:p>
        </p:txBody>
      </p:sp>
      <p:pic>
        <p:nvPicPr>
          <p:cNvPr id="209" name="Shape 209" descr="copepodo3.jpg"/>
          <p:cNvPicPr preferRelativeResize="0"/>
          <p:nvPr/>
        </p:nvPicPr>
        <p:blipFill rotWithShape="1">
          <a:blip r:embed="rId3">
            <a:alphaModFix/>
          </a:blip>
          <a:srcRect/>
          <a:stretch/>
        </p:blipFill>
        <p:spPr>
          <a:xfrm>
            <a:off x="3581967" y="2651125"/>
            <a:ext cx="5515674" cy="4143374"/>
          </a:xfrm>
          <a:prstGeom prst="rect">
            <a:avLst/>
          </a:prstGeom>
          <a:noFill/>
          <a:ln w="63500" cap="flat" cmpd="sng">
            <a:solidFill>
              <a:schemeClr val="accent2"/>
            </a:solidFill>
            <a:prstDash val="solid"/>
            <a:round/>
            <a:headEnd type="none" w="med" len="med"/>
            <a:tailEnd type="none" w="med" len="med"/>
          </a:ln>
        </p:spPr>
      </p:pic>
      <p:sp>
        <p:nvSpPr>
          <p:cNvPr id="210" name="Shape 210"/>
          <p:cNvSpPr/>
          <p:nvPr/>
        </p:nvSpPr>
        <p:spPr>
          <a:xfrm>
            <a:off x="238126" y="3293585"/>
            <a:ext cx="3222624" cy="1938991"/>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2000">
                <a:solidFill>
                  <a:srgbClr val="073E87"/>
                </a:solidFill>
                <a:latin typeface="Candara"/>
                <a:ea typeface="Candara"/>
                <a:cs typeface="Candara"/>
                <a:sym typeface="Candara"/>
              </a:rPr>
              <a:t>Epibiotic organisms are traditionally viewed as</a:t>
            </a:r>
            <a:r>
              <a:rPr lang="en-US" sz="2000" b="1">
                <a:solidFill>
                  <a:srgbClr val="073E87"/>
                </a:solidFill>
                <a:latin typeface="Candara"/>
                <a:ea typeface="Candara"/>
                <a:cs typeface="Candara"/>
                <a:sym typeface="Candara"/>
              </a:rPr>
              <a:t> commensals</a:t>
            </a:r>
            <a:r>
              <a:rPr lang="en-US" sz="2000">
                <a:solidFill>
                  <a:srgbClr val="073E87"/>
                </a:solidFill>
                <a:latin typeface="Candara"/>
                <a:ea typeface="Candara"/>
                <a:cs typeface="Candara"/>
                <a:sym typeface="Candara"/>
              </a:rPr>
              <a:t>, but one particular species in Chesapeake Bay plankton might change that idea!</a:t>
            </a:r>
          </a:p>
        </p:txBody>
      </p:sp>
    </p:spTree>
  </p:cSld>
  <p:clrMapOvr>
    <a:masterClrMapping/>
  </p:clrMapOvr>
</p:sld>
</file>

<file path=ppt/theme/theme1.xml><?xml version="1.0" encoding="utf-8"?>
<a:theme xmlns:a="http://schemas.openxmlformats.org/drawingml/2006/main" name="Waveform">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754</Words>
  <Application>Microsoft Office PowerPoint</Application>
  <PresentationFormat>On-screen Show (4:3)</PresentationFormat>
  <Paragraphs>73</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Candara</vt:lpstr>
      <vt:lpstr>Noto Sans Symbols</vt:lpstr>
      <vt:lpstr>Times New Roman</vt:lpstr>
      <vt:lpstr>Waveform</vt:lpstr>
      <vt:lpstr>Microscopic hitchhiking:</vt:lpstr>
      <vt:lpstr>Microbes? Plankton? </vt:lpstr>
      <vt:lpstr>Plankton: drifter, wanderer (from Greek planktos)</vt:lpstr>
      <vt:lpstr>Plankton</vt:lpstr>
      <vt:lpstr>Let’s talk about their home: the water.</vt:lpstr>
      <vt:lpstr>Eutro-what?</vt:lpstr>
      <vt:lpstr>Eutrophication and Diseases </vt:lpstr>
      <vt:lpstr>Quick review</vt:lpstr>
      <vt:lpstr>Epibiosis </vt:lpstr>
      <vt:lpstr>Who is that little guy?</vt:lpstr>
      <vt:lpstr>So, it’s a plankton and microbe interaction?</vt:lpstr>
      <vt:lpstr>It’s all about the food</vt:lpstr>
      <vt:lpstr>So…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Microscopic hitchhiking:</dc:title>
  <dc:creator>Carol N Hopper-Brill</dc:creator>
  <cp:lastModifiedBy>Carol N Hopper-Brill</cp:lastModifiedBy>
  <cp:revision>3</cp:revision>
  <dcterms:modified xsi:type="dcterms:W3CDTF">2017-07-25T12:48:42Z</dcterms:modified>
</cp:coreProperties>
</file>